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7" r:id="rId7"/>
    <p:sldId id="268" r:id="rId8"/>
    <p:sldId id="269" r:id="rId9"/>
    <p:sldId id="270" r:id="rId10"/>
    <p:sldId id="260" r:id="rId11"/>
    <p:sldId id="266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A97FE-F387-450D-8CFE-FC0EFC56C1AA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A5C230-B565-467E-BBF1-5C87716D42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A5C230-B565-467E-BBF1-5C87716D423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60D9942-BDD8-4B2B-95BD-B63FC64908AF}" type="datetimeFigureOut">
              <a:rPr lang="en-US" smtClean="0"/>
              <a:pPr/>
              <a:t>9/10/2009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37A040A-2DFF-412C-9539-ABC8AB0FA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10,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Please work on the review worksheet alone for the time being.</a:t>
            </a:r>
          </a:p>
          <a:p>
            <a:r>
              <a:rPr lang="en-US" dirty="0" smtClean="0"/>
              <a:t>Later you will be able to work together.</a:t>
            </a:r>
          </a:p>
          <a:p>
            <a:r>
              <a:rPr lang="en-US" dirty="0" smtClean="0"/>
              <a:t>When I cue you, we will share out responses to the first three questions.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objective: </a:t>
            </a:r>
          </a:p>
          <a:p>
            <a:r>
              <a:rPr lang="en-US" dirty="0" smtClean="0"/>
              <a:t>Students will review solving equations.</a:t>
            </a:r>
          </a:p>
          <a:p>
            <a:pPr>
              <a:buNone/>
            </a:pPr>
            <a:r>
              <a:rPr lang="en-US" dirty="0" smtClean="0"/>
              <a:t>Language objectives: </a:t>
            </a:r>
          </a:p>
          <a:p>
            <a:r>
              <a:rPr lang="en-US" dirty="0" smtClean="0"/>
              <a:t>Students will explain and demonstrate how to solve equations, in groups and with the whole class.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Thumbs up?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Rate how you felt about the difficulty of today’s class/how well you understood the material with a thumbs up, a thumbs to the side, or a thumbs down.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objective: </a:t>
            </a:r>
          </a:p>
          <a:p>
            <a:r>
              <a:rPr lang="en-US" dirty="0" smtClean="0"/>
              <a:t>Students will review solving equations.</a:t>
            </a:r>
          </a:p>
          <a:p>
            <a:pPr>
              <a:buNone/>
            </a:pPr>
            <a:r>
              <a:rPr lang="en-US" dirty="0" smtClean="0"/>
              <a:t>Language objectives: </a:t>
            </a:r>
          </a:p>
          <a:p>
            <a:r>
              <a:rPr lang="en-US" dirty="0" smtClean="0"/>
              <a:t>Students will explain and demonstrate how to solve equations, in groups and with the whole class.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Find a partner.  Decide who will be partner A and who will be partner B.</a:t>
            </a:r>
          </a:p>
          <a:p>
            <a:r>
              <a:rPr lang="en-US" dirty="0" smtClean="0"/>
              <a:t>Partner A will share learning strategies that have worked, then I will cue you and you can switch.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Strategies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366"/>
          <p:cNvSpPr/>
          <p:nvPr/>
        </p:nvSpPr>
        <p:spPr>
          <a:xfrm>
            <a:off x="268957" y="1851660"/>
            <a:ext cx="30069" cy="462916"/>
          </a:xfrm>
          <a:custGeom>
            <a:avLst/>
            <a:gdLst/>
            <a:ahLst/>
            <a:cxnLst/>
            <a:rect l="0" t="0" r="0" b="0"/>
            <a:pathLst>
              <a:path w="30069" h="462916">
                <a:moveTo>
                  <a:pt x="8220" y="0"/>
                </a:moveTo>
                <a:lnTo>
                  <a:pt x="3669" y="4550"/>
                </a:lnTo>
                <a:lnTo>
                  <a:pt x="2329" y="6844"/>
                </a:lnTo>
                <a:lnTo>
                  <a:pt x="1435" y="9325"/>
                </a:lnTo>
                <a:lnTo>
                  <a:pt x="839" y="11931"/>
                </a:lnTo>
                <a:lnTo>
                  <a:pt x="0" y="24702"/>
                </a:lnTo>
                <a:lnTo>
                  <a:pt x="835" y="29803"/>
                </a:lnTo>
                <a:lnTo>
                  <a:pt x="2344" y="35108"/>
                </a:lnTo>
                <a:lnTo>
                  <a:pt x="4303" y="40550"/>
                </a:lnTo>
                <a:lnTo>
                  <a:pt x="5608" y="46083"/>
                </a:lnTo>
                <a:lnTo>
                  <a:pt x="6479" y="51677"/>
                </a:lnTo>
                <a:lnTo>
                  <a:pt x="7059" y="57311"/>
                </a:lnTo>
                <a:lnTo>
                  <a:pt x="7704" y="68652"/>
                </a:lnTo>
                <a:lnTo>
                  <a:pt x="7991" y="80994"/>
                </a:lnTo>
                <a:lnTo>
                  <a:pt x="8118" y="96005"/>
                </a:lnTo>
                <a:lnTo>
                  <a:pt x="9105" y="104008"/>
                </a:lnTo>
                <a:lnTo>
                  <a:pt x="10715" y="112201"/>
                </a:lnTo>
                <a:lnTo>
                  <a:pt x="12741" y="120521"/>
                </a:lnTo>
                <a:lnTo>
                  <a:pt x="14091" y="128924"/>
                </a:lnTo>
                <a:lnTo>
                  <a:pt x="14992" y="137385"/>
                </a:lnTo>
                <a:lnTo>
                  <a:pt x="15592" y="145882"/>
                </a:lnTo>
                <a:lnTo>
                  <a:pt x="15992" y="158214"/>
                </a:lnTo>
                <a:lnTo>
                  <a:pt x="16687" y="226704"/>
                </a:lnTo>
                <a:lnTo>
                  <a:pt x="16761" y="255766"/>
                </a:lnTo>
                <a:lnTo>
                  <a:pt x="17724" y="272428"/>
                </a:lnTo>
                <a:lnTo>
                  <a:pt x="23573" y="351592"/>
                </a:lnTo>
                <a:lnTo>
                  <a:pt x="24171" y="362982"/>
                </a:lnTo>
                <a:lnTo>
                  <a:pt x="25521" y="372480"/>
                </a:lnTo>
                <a:lnTo>
                  <a:pt x="27374" y="380718"/>
                </a:lnTo>
                <a:lnTo>
                  <a:pt x="29562" y="388114"/>
                </a:lnTo>
                <a:lnTo>
                  <a:pt x="30068" y="394950"/>
                </a:lnTo>
                <a:lnTo>
                  <a:pt x="29453" y="401412"/>
                </a:lnTo>
                <a:lnTo>
                  <a:pt x="28090" y="407626"/>
                </a:lnTo>
                <a:lnTo>
                  <a:pt x="26229" y="412720"/>
                </a:lnTo>
                <a:lnTo>
                  <a:pt x="24036" y="417069"/>
                </a:lnTo>
                <a:lnTo>
                  <a:pt x="21622" y="420921"/>
                </a:lnTo>
                <a:lnTo>
                  <a:pt x="20012" y="426346"/>
                </a:lnTo>
                <a:lnTo>
                  <a:pt x="18939" y="432821"/>
                </a:lnTo>
                <a:lnTo>
                  <a:pt x="18223" y="439994"/>
                </a:lnTo>
                <a:lnTo>
                  <a:pt x="17428" y="450506"/>
                </a:lnTo>
                <a:lnTo>
                  <a:pt x="16792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67"/>
          <p:cNvSpPr/>
          <p:nvPr/>
        </p:nvSpPr>
        <p:spPr>
          <a:xfrm>
            <a:off x="152223" y="1826340"/>
            <a:ext cx="330499" cy="256371"/>
          </a:xfrm>
          <a:custGeom>
            <a:avLst/>
            <a:gdLst/>
            <a:ahLst/>
            <a:cxnLst/>
            <a:rect l="0" t="0" r="0" b="0"/>
            <a:pathLst>
              <a:path w="330499" h="256371">
                <a:moveTo>
                  <a:pt x="4939" y="102472"/>
                </a:moveTo>
                <a:lnTo>
                  <a:pt x="388" y="93370"/>
                </a:lnTo>
                <a:lnTo>
                  <a:pt x="0" y="90689"/>
                </a:lnTo>
                <a:lnTo>
                  <a:pt x="694" y="88902"/>
                </a:lnTo>
                <a:lnTo>
                  <a:pt x="2109" y="87710"/>
                </a:lnTo>
                <a:lnTo>
                  <a:pt x="3052" y="85963"/>
                </a:lnTo>
                <a:lnTo>
                  <a:pt x="4100" y="81482"/>
                </a:lnTo>
                <a:lnTo>
                  <a:pt x="4566" y="73776"/>
                </a:lnTo>
                <a:lnTo>
                  <a:pt x="4690" y="69054"/>
                </a:lnTo>
                <a:lnTo>
                  <a:pt x="5726" y="64953"/>
                </a:lnTo>
                <a:lnTo>
                  <a:pt x="9416" y="57857"/>
                </a:lnTo>
                <a:lnTo>
                  <a:pt x="12686" y="53679"/>
                </a:lnTo>
                <a:lnTo>
                  <a:pt x="16771" y="48988"/>
                </a:lnTo>
                <a:lnTo>
                  <a:pt x="21400" y="43956"/>
                </a:lnTo>
                <a:lnTo>
                  <a:pt x="26390" y="39649"/>
                </a:lnTo>
                <a:lnTo>
                  <a:pt x="31622" y="35825"/>
                </a:lnTo>
                <a:lnTo>
                  <a:pt x="37015" y="32323"/>
                </a:lnTo>
                <a:lnTo>
                  <a:pt x="42516" y="29036"/>
                </a:lnTo>
                <a:lnTo>
                  <a:pt x="48088" y="25892"/>
                </a:lnTo>
                <a:lnTo>
                  <a:pt x="53707" y="22844"/>
                </a:lnTo>
                <a:lnTo>
                  <a:pt x="60311" y="19859"/>
                </a:lnTo>
                <a:lnTo>
                  <a:pt x="67571" y="16917"/>
                </a:lnTo>
                <a:lnTo>
                  <a:pt x="75269" y="14003"/>
                </a:lnTo>
                <a:lnTo>
                  <a:pt x="83258" y="12060"/>
                </a:lnTo>
                <a:lnTo>
                  <a:pt x="91442" y="10765"/>
                </a:lnTo>
                <a:lnTo>
                  <a:pt x="99755" y="9901"/>
                </a:lnTo>
                <a:lnTo>
                  <a:pt x="108155" y="8373"/>
                </a:lnTo>
                <a:lnTo>
                  <a:pt x="116612" y="6402"/>
                </a:lnTo>
                <a:lnTo>
                  <a:pt x="125108" y="4135"/>
                </a:lnTo>
                <a:lnTo>
                  <a:pt x="134581" y="2624"/>
                </a:lnTo>
                <a:lnTo>
                  <a:pt x="144707" y="1617"/>
                </a:lnTo>
                <a:lnTo>
                  <a:pt x="155268" y="945"/>
                </a:lnTo>
                <a:lnTo>
                  <a:pt x="174622" y="199"/>
                </a:lnTo>
                <a:lnTo>
                  <a:pt x="183783" y="0"/>
                </a:lnTo>
                <a:lnTo>
                  <a:pt x="192749" y="820"/>
                </a:lnTo>
                <a:lnTo>
                  <a:pt x="201583" y="2319"/>
                </a:lnTo>
                <a:lnTo>
                  <a:pt x="210330" y="4271"/>
                </a:lnTo>
                <a:lnTo>
                  <a:pt x="220924" y="7477"/>
                </a:lnTo>
                <a:lnTo>
                  <a:pt x="232749" y="11520"/>
                </a:lnTo>
                <a:lnTo>
                  <a:pt x="245395" y="16120"/>
                </a:lnTo>
                <a:lnTo>
                  <a:pt x="255730" y="20139"/>
                </a:lnTo>
                <a:lnTo>
                  <a:pt x="264526" y="23771"/>
                </a:lnTo>
                <a:lnTo>
                  <a:pt x="272294" y="27145"/>
                </a:lnTo>
                <a:lnTo>
                  <a:pt x="279378" y="31299"/>
                </a:lnTo>
                <a:lnTo>
                  <a:pt x="286006" y="35973"/>
                </a:lnTo>
                <a:lnTo>
                  <a:pt x="292330" y="40994"/>
                </a:lnTo>
                <a:lnTo>
                  <a:pt x="298450" y="45294"/>
                </a:lnTo>
                <a:lnTo>
                  <a:pt x="304435" y="49114"/>
                </a:lnTo>
                <a:lnTo>
                  <a:pt x="310331" y="52612"/>
                </a:lnTo>
                <a:lnTo>
                  <a:pt x="315214" y="56850"/>
                </a:lnTo>
                <a:lnTo>
                  <a:pt x="319421" y="61580"/>
                </a:lnTo>
                <a:lnTo>
                  <a:pt x="323179" y="66638"/>
                </a:lnTo>
                <a:lnTo>
                  <a:pt x="325684" y="72868"/>
                </a:lnTo>
                <a:lnTo>
                  <a:pt x="327354" y="79878"/>
                </a:lnTo>
                <a:lnTo>
                  <a:pt x="328467" y="87410"/>
                </a:lnTo>
                <a:lnTo>
                  <a:pt x="329210" y="94335"/>
                </a:lnTo>
                <a:lnTo>
                  <a:pt x="329704" y="100858"/>
                </a:lnTo>
                <a:lnTo>
                  <a:pt x="330034" y="107111"/>
                </a:lnTo>
                <a:lnTo>
                  <a:pt x="330401" y="119139"/>
                </a:lnTo>
                <a:lnTo>
                  <a:pt x="330498" y="125013"/>
                </a:lnTo>
                <a:lnTo>
                  <a:pt x="329611" y="131787"/>
                </a:lnTo>
                <a:lnTo>
                  <a:pt x="328067" y="139160"/>
                </a:lnTo>
                <a:lnTo>
                  <a:pt x="326085" y="146933"/>
                </a:lnTo>
                <a:lnTo>
                  <a:pt x="322859" y="154020"/>
                </a:lnTo>
                <a:lnTo>
                  <a:pt x="318803" y="160650"/>
                </a:lnTo>
                <a:lnTo>
                  <a:pt x="314194" y="166975"/>
                </a:lnTo>
                <a:lnTo>
                  <a:pt x="309217" y="173097"/>
                </a:lnTo>
                <a:lnTo>
                  <a:pt x="303993" y="179082"/>
                </a:lnTo>
                <a:lnTo>
                  <a:pt x="298606" y="184978"/>
                </a:lnTo>
                <a:lnTo>
                  <a:pt x="292157" y="190814"/>
                </a:lnTo>
                <a:lnTo>
                  <a:pt x="285000" y="196609"/>
                </a:lnTo>
                <a:lnTo>
                  <a:pt x="277371" y="202378"/>
                </a:lnTo>
                <a:lnTo>
                  <a:pt x="270381" y="207176"/>
                </a:lnTo>
                <a:lnTo>
                  <a:pt x="263815" y="211327"/>
                </a:lnTo>
                <a:lnTo>
                  <a:pt x="257533" y="215047"/>
                </a:lnTo>
                <a:lnTo>
                  <a:pt x="242933" y="224260"/>
                </a:lnTo>
                <a:lnTo>
                  <a:pt x="235039" y="229384"/>
                </a:lnTo>
                <a:lnTo>
                  <a:pt x="227872" y="233753"/>
                </a:lnTo>
                <a:lnTo>
                  <a:pt x="221188" y="237617"/>
                </a:lnTo>
                <a:lnTo>
                  <a:pt x="214828" y="241146"/>
                </a:lnTo>
                <a:lnTo>
                  <a:pt x="207730" y="243499"/>
                </a:lnTo>
                <a:lnTo>
                  <a:pt x="200140" y="245068"/>
                </a:lnTo>
                <a:lnTo>
                  <a:pt x="192223" y="246113"/>
                </a:lnTo>
                <a:lnTo>
                  <a:pt x="185993" y="247763"/>
                </a:lnTo>
                <a:lnTo>
                  <a:pt x="176530" y="252136"/>
                </a:lnTo>
                <a:lnTo>
                  <a:pt x="170768" y="253683"/>
                </a:lnTo>
                <a:lnTo>
                  <a:pt x="164069" y="254714"/>
                </a:lnTo>
                <a:lnTo>
                  <a:pt x="156746" y="255402"/>
                </a:lnTo>
                <a:lnTo>
                  <a:pt x="150911" y="255860"/>
                </a:lnTo>
                <a:lnTo>
                  <a:pt x="141888" y="256370"/>
                </a:lnTo>
                <a:lnTo>
                  <a:pt x="136243" y="255553"/>
                </a:lnTo>
                <a:lnTo>
                  <a:pt x="129623" y="254056"/>
                </a:lnTo>
                <a:lnTo>
                  <a:pt x="122351" y="252106"/>
                </a:lnTo>
                <a:lnTo>
                  <a:pt x="116551" y="250805"/>
                </a:lnTo>
                <a:lnTo>
                  <a:pt x="111732" y="249938"/>
                </a:lnTo>
                <a:lnTo>
                  <a:pt x="99236" y="248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8"/>
          <p:cNvSpPr/>
          <p:nvPr/>
        </p:nvSpPr>
        <p:spPr>
          <a:xfrm>
            <a:off x="579504" y="1852366"/>
            <a:ext cx="220596" cy="251721"/>
          </a:xfrm>
          <a:custGeom>
            <a:avLst/>
            <a:gdLst/>
            <a:ahLst/>
            <a:cxnLst/>
            <a:rect l="0" t="0" r="0" b="0"/>
            <a:pathLst>
              <a:path w="220596" h="251721">
                <a:moveTo>
                  <a:pt x="177733" y="16439"/>
                </a:moveTo>
                <a:lnTo>
                  <a:pt x="173182" y="7337"/>
                </a:lnTo>
                <a:lnTo>
                  <a:pt x="170889" y="4656"/>
                </a:lnTo>
                <a:lnTo>
                  <a:pt x="168408" y="2868"/>
                </a:lnTo>
                <a:lnTo>
                  <a:pt x="163111" y="882"/>
                </a:lnTo>
                <a:lnTo>
                  <a:pt x="157582" y="0"/>
                </a:lnTo>
                <a:lnTo>
                  <a:pt x="153821" y="717"/>
                </a:lnTo>
                <a:lnTo>
                  <a:pt x="149409" y="2147"/>
                </a:lnTo>
                <a:lnTo>
                  <a:pt x="144563" y="4054"/>
                </a:lnTo>
                <a:lnTo>
                  <a:pt x="140380" y="6277"/>
                </a:lnTo>
                <a:lnTo>
                  <a:pt x="136638" y="8712"/>
                </a:lnTo>
                <a:lnTo>
                  <a:pt x="133192" y="11287"/>
                </a:lnTo>
                <a:lnTo>
                  <a:pt x="121742" y="19229"/>
                </a:lnTo>
                <a:lnTo>
                  <a:pt x="114688" y="24014"/>
                </a:lnTo>
                <a:lnTo>
                  <a:pt x="108080" y="29109"/>
                </a:lnTo>
                <a:lnTo>
                  <a:pt x="101770" y="34410"/>
                </a:lnTo>
                <a:lnTo>
                  <a:pt x="95659" y="39850"/>
                </a:lnTo>
                <a:lnTo>
                  <a:pt x="76168" y="58593"/>
                </a:lnTo>
                <a:lnTo>
                  <a:pt x="64303" y="70259"/>
                </a:lnTo>
                <a:lnTo>
                  <a:pt x="54488" y="80894"/>
                </a:lnTo>
                <a:lnTo>
                  <a:pt x="46040" y="90841"/>
                </a:lnTo>
                <a:lnTo>
                  <a:pt x="38502" y="100330"/>
                </a:lnTo>
                <a:lnTo>
                  <a:pt x="31573" y="109514"/>
                </a:lnTo>
                <a:lnTo>
                  <a:pt x="18793" y="127338"/>
                </a:lnTo>
                <a:lnTo>
                  <a:pt x="13670" y="137997"/>
                </a:lnTo>
                <a:lnTo>
                  <a:pt x="9303" y="149865"/>
                </a:lnTo>
                <a:lnTo>
                  <a:pt x="5439" y="162539"/>
                </a:lnTo>
                <a:lnTo>
                  <a:pt x="2863" y="174799"/>
                </a:lnTo>
                <a:lnTo>
                  <a:pt x="1145" y="186782"/>
                </a:lnTo>
                <a:lnTo>
                  <a:pt x="0" y="198581"/>
                </a:lnTo>
                <a:lnTo>
                  <a:pt x="189" y="209304"/>
                </a:lnTo>
                <a:lnTo>
                  <a:pt x="1268" y="219311"/>
                </a:lnTo>
                <a:lnTo>
                  <a:pt x="2940" y="228839"/>
                </a:lnTo>
                <a:lnTo>
                  <a:pt x="5007" y="235192"/>
                </a:lnTo>
                <a:lnTo>
                  <a:pt x="7337" y="239426"/>
                </a:lnTo>
                <a:lnTo>
                  <a:pt x="12466" y="245084"/>
                </a:lnTo>
                <a:lnTo>
                  <a:pt x="17921" y="250774"/>
                </a:lnTo>
                <a:lnTo>
                  <a:pt x="21662" y="251720"/>
                </a:lnTo>
                <a:lnTo>
                  <a:pt x="26061" y="251398"/>
                </a:lnTo>
                <a:lnTo>
                  <a:pt x="30898" y="250231"/>
                </a:lnTo>
                <a:lnTo>
                  <a:pt x="35075" y="249452"/>
                </a:lnTo>
                <a:lnTo>
                  <a:pt x="38813" y="248934"/>
                </a:lnTo>
                <a:lnTo>
                  <a:pt x="42257" y="248588"/>
                </a:lnTo>
                <a:lnTo>
                  <a:pt x="45506" y="247405"/>
                </a:lnTo>
                <a:lnTo>
                  <a:pt x="51655" y="243550"/>
                </a:lnTo>
                <a:lnTo>
                  <a:pt x="55581" y="241189"/>
                </a:lnTo>
                <a:lnTo>
                  <a:pt x="60103" y="238662"/>
                </a:lnTo>
                <a:lnTo>
                  <a:pt x="70208" y="233315"/>
                </a:lnTo>
                <a:lnTo>
                  <a:pt x="81049" y="227763"/>
                </a:lnTo>
                <a:lnTo>
                  <a:pt x="85655" y="223996"/>
                </a:lnTo>
                <a:lnTo>
                  <a:pt x="89677" y="219580"/>
                </a:lnTo>
                <a:lnTo>
                  <a:pt x="93312" y="214732"/>
                </a:lnTo>
                <a:lnTo>
                  <a:pt x="96687" y="209594"/>
                </a:lnTo>
                <a:lnTo>
                  <a:pt x="99890" y="204264"/>
                </a:lnTo>
                <a:lnTo>
                  <a:pt x="102978" y="198805"/>
                </a:lnTo>
                <a:lnTo>
                  <a:pt x="106941" y="192309"/>
                </a:lnTo>
                <a:lnTo>
                  <a:pt x="116425" y="177471"/>
                </a:lnTo>
                <a:lnTo>
                  <a:pt x="120668" y="170466"/>
                </a:lnTo>
                <a:lnTo>
                  <a:pt x="124450" y="163891"/>
                </a:lnTo>
                <a:lnTo>
                  <a:pt x="127923" y="157603"/>
                </a:lnTo>
                <a:lnTo>
                  <a:pt x="131192" y="148648"/>
                </a:lnTo>
                <a:lnTo>
                  <a:pt x="134323" y="137916"/>
                </a:lnTo>
                <a:lnTo>
                  <a:pt x="137363" y="125998"/>
                </a:lnTo>
                <a:lnTo>
                  <a:pt x="140342" y="116148"/>
                </a:lnTo>
                <a:lnTo>
                  <a:pt x="143281" y="107677"/>
                </a:lnTo>
                <a:lnTo>
                  <a:pt x="146192" y="100124"/>
                </a:lnTo>
                <a:lnTo>
                  <a:pt x="149086" y="91279"/>
                </a:lnTo>
                <a:lnTo>
                  <a:pt x="151967" y="81572"/>
                </a:lnTo>
                <a:lnTo>
                  <a:pt x="154841" y="71291"/>
                </a:lnTo>
                <a:lnTo>
                  <a:pt x="156757" y="63484"/>
                </a:lnTo>
                <a:lnTo>
                  <a:pt x="158034" y="57327"/>
                </a:lnTo>
                <a:lnTo>
                  <a:pt x="158885" y="52270"/>
                </a:lnTo>
                <a:lnTo>
                  <a:pt x="159453" y="47946"/>
                </a:lnTo>
                <a:lnTo>
                  <a:pt x="160083" y="40602"/>
                </a:lnTo>
                <a:lnTo>
                  <a:pt x="160252" y="43977"/>
                </a:lnTo>
                <a:lnTo>
                  <a:pt x="160544" y="105790"/>
                </a:lnTo>
                <a:lnTo>
                  <a:pt x="161511" y="120774"/>
                </a:lnTo>
                <a:lnTo>
                  <a:pt x="163108" y="135525"/>
                </a:lnTo>
                <a:lnTo>
                  <a:pt x="165126" y="150122"/>
                </a:lnTo>
                <a:lnTo>
                  <a:pt x="167423" y="161759"/>
                </a:lnTo>
                <a:lnTo>
                  <a:pt x="169907" y="171421"/>
                </a:lnTo>
                <a:lnTo>
                  <a:pt x="172516" y="179768"/>
                </a:lnTo>
                <a:lnTo>
                  <a:pt x="177112" y="188190"/>
                </a:lnTo>
                <a:lnTo>
                  <a:pt x="183034" y="196662"/>
                </a:lnTo>
                <a:lnTo>
                  <a:pt x="189840" y="205167"/>
                </a:lnTo>
                <a:lnTo>
                  <a:pt x="196282" y="211790"/>
                </a:lnTo>
                <a:lnTo>
                  <a:pt x="202481" y="217158"/>
                </a:lnTo>
                <a:lnTo>
                  <a:pt x="220595" y="2307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9"/>
          <p:cNvSpPr/>
          <p:nvPr/>
        </p:nvSpPr>
        <p:spPr>
          <a:xfrm>
            <a:off x="911542" y="1875841"/>
            <a:ext cx="437198" cy="388457"/>
          </a:xfrm>
          <a:custGeom>
            <a:avLst/>
            <a:gdLst/>
            <a:ahLst/>
            <a:cxnLst/>
            <a:rect l="0" t="0" r="0" b="0"/>
            <a:pathLst>
              <a:path w="437198" h="388457">
                <a:moveTo>
                  <a:pt x="0" y="35826"/>
                </a:moveTo>
                <a:lnTo>
                  <a:pt x="13652" y="99538"/>
                </a:lnTo>
                <a:lnTo>
                  <a:pt x="25294" y="120211"/>
                </a:lnTo>
                <a:lnTo>
                  <a:pt x="40675" y="135897"/>
                </a:lnTo>
                <a:lnTo>
                  <a:pt x="58549" y="148260"/>
                </a:lnTo>
                <a:lnTo>
                  <a:pt x="79038" y="145072"/>
                </a:lnTo>
                <a:lnTo>
                  <a:pt x="101269" y="131517"/>
                </a:lnTo>
                <a:lnTo>
                  <a:pt x="124663" y="111050"/>
                </a:lnTo>
                <a:lnTo>
                  <a:pt x="142164" y="85023"/>
                </a:lnTo>
                <a:lnTo>
                  <a:pt x="155736" y="55289"/>
                </a:lnTo>
                <a:lnTo>
                  <a:pt x="166689" y="23084"/>
                </a:lnTo>
                <a:lnTo>
                  <a:pt x="173991" y="6376"/>
                </a:lnTo>
                <a:lnTo>
                  <a:pt x="178859" y="0"/>
                </a:lnTo>
                <a:lnTo>
                  <a:pt x="182104" y="512"/>
                </a:lnTo>
                <a:lnTo>
                  <a:pt x="188078" y="24666"/>
                </a:lnTo>
                <a:lnTo>
                  <a:pt x="195870" y="64581"/>
                </a:lnTo>
                <a:lnTo>
                  <a:pt x="204875" y="115003"/>
                </a:lnTo>
                <a:lnTo>
                  <a:pt x="208973" y="168621"/>
                </a:lnTo>
                <a:lnTo>
                  <a:pt x="209801" y="224369"/>
                </a:lnTo>
                <a:lnTo>
                  <a:pt x="208447" y="281536"/>
                </a:lnTo>
                <a:lnTo>
                  <a:pt x="198020" y="324410"/>
                </a:lnTo>
                <a:lnTo>
                  <a:pt x="181543" y="357755"/>
                </a:lnTo>
                <a:lnTo>
                  <a:pt x="161034" y="384748"/>
                </a:lnTo>
                <a:lnTo>
                  <a:pt x="147361" y="388456"/>
                </a:lnTo>
                <a:lnTo>
                  <a:pt x="138245" y="376640"/>
                </a:lnTo>
                <a:lnTo>
                  <a:pt x="132169" y="354475"/>
                </a:lnTo>
                <a:lnTo>
                  <a:pt x="140500" y="324459"/>
                </a:lnTo>
                <a:lnTo>
                  <a:pt x="158437" y="289208"/>
                </a:lnTo>
                <a:lnTo>
                  <a:pt x="182777" y="250467"/>
                </a:lnTo>
                <a:lnTo>
                  <a:pt x="212339" y="212258"/>
                </a:lnTo>
                <a:lnTo>
                  <a:pt x="245382" y="174402"/>
                </a:lnTo>
                <a:lnTo>
                  <a:pt x="280745" y="136783"/>
                </a:lnTo>
                <a:lnTo>
                  <a:pt x="310036" y="112656"/>
                </a:lnTo>
                <a:lnTo>
                  <a:pt x="335278" y="97523"/>
                </a:lnTo>
                <a:lnTo>
                  <a:pt x="357821" y="88387"/>
                </a:lnTo>
                <a:lnTo>
                  <a:pt x="375707" y="91822"/>
                </a:lnTo>
                <a:lnTo>
                  <a:pt x="390489" y="103637"/>
                </a:lnTo>
                <a:lnTo>
                  <a:pt x="437197" y="1987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0"/>
          <p:cNvSpPr/>
          <p:nvPr/>
        </p:nvSpPr>
        <p:spPr>
          <a:xfrm>
            <a:off x="1323022" y="1808797"/>
            <a:ext cx="17146" cy="42864"/>
          </a:xfrm>
          <a:custGeom>
            <a:avLst/>
            <a:gdLst/>
            <a:ahLst/>
            <a:cxnLst/>
            <a:rect l="0" t="0" r="0" b="0"/>
            <a:pathLst>
              <a:path w="17146" h="42864">
                <a:moveTo>
                  <a:pt x="0" y="42863"/>
                </a:moveTo>
                <a:lnTo>
                  <a:pt x="0" y="33761"/>
                </a:lnTo>
                <a:lnTo>
                  <a:pt x="952" y="29175"/>
                </a:lnTo>
                <a:lnTo>
                  <a:pt x="2540" y="24212"/>
                </a:lnTo>
                <a:lnTo>
                  <a:pt x="4551" y="18999"/>
                </a:lnTo>
                <a:lnTo>
                  <a:pt x="6844" y="14571"/>
                </a:lnTo>
                <a:lnTo>
                  <a:pt x="9325" y="10667"/>
                </a:lnTo>
                <a:lnTo>
                  <a:pt x="171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1"/>
          <p:cNvSpPr/>
          <p:nvPr/>
        </p:nvSpPr>
        <p:spPr>
          <a:xfrm>
            <a:off x="1485899" y="1877377"/>
            <a:ext cx="222886" cy="214313"/>
          </a:xfrm>
          <a:custGeom>
            <a:avLst/>
            <a:gdLst/>
            <a:ahLst/>
            <a:cxnLst/>
            <a:rect l="0" t="0" r="0" b="0"/>
            <a:pathLst>
              <a:path w="222886" h="214313">
                <a:moveTo>
                  <a:pt x="0" y="0"/>
                </a:moveTo>
                <a:lnTo>
                  <a:pt x="20152" y="40302"/>
                </a:lnTo>
                <a:lnTo>
                  <a:pt x="22959" y="48776"/>
                </a:lnTo>
                <a:lnTo>
                  <a:pt x="25784" y="59187"/>
                </a:lnTo>
                <a:lnTo>
                  <a:pt x="28619" y="70891"/>
                </a:lnTo>
                <a:lnTo>
                  <a:pt x="30510" y="81550"/>
                </a:lnTo>
                <a:lnTo>
                  <a:pt x="31770" y="91515"/>
                </a:lnTo>
                <a:lnTo>
                  <a:pt x="32610" y="101015"/>
                </a:lnTo>
                <a:lnTo>
                  <a:pt x="33170" y="109253"/>
                </a:lnTo>
                <a:lnTo>
                  <a:pt x="33793" y="123487"/>
                </a:lnTo>
                <a:lnTo>
                  <a:pt x="34143" y="146761"/>
                </a:lnTo>
                <a:lnTo>
                  <a:pt x="34278" y="185326"/>
                </a:lnTo>
                <a:lnTo>
                  <a:pt x="33329" y="191178"/>
                </a:lnTo>
                <a:lnTo>
                  <a:pt x="31745" y="196985"/>
                </a:lnTo>
                <a:lnTo>
                  <a:pt x="29736" y="202761"/>
                </a:lnTo>
                <a:lnTo>
                  <a:pt x="29349" y="206611"/>
                </a:lnTo>
                <a:lnTo>
                  <a:pt x="30044" y="209178"/>
                </a:lnTo>
                <a:lnTo>
                  <a:pt x="31459" y="210890"/>
                </a:lnTo>
                <a:lnTo>
                  <a:pt x="32403" y="211078"/>
                </a:lnTo>
                <a:lnTo>
                  <a:pt x="33032" y="210251"/>
                </a:lnTo>
                <a:lnTo>
                  <a:pt x="33452" y="208748"/>
                </a:lnTo>
                <a:lnTo>
                  <a:pt x="33731" y="204888"/>
                </a:lnTo>
                <a:lnTo>
                  <a:pt x="33918" y="199457"/>
                </a:lnTo>
                <a:lnTo>
                  <a:pt x="34042" y="192979"/>
                </a:lnTo>
                <a:lnTo>
                  <a:pt x="36030" y="181040"/>
                </a:lnTo>
                <a:lnTo>
                  <a:pt x="39260" y="165461"/>
                </a:lnTo>
                <a:lnTo>
                  <a:pt x="43318" y="147455"/>
                </a:lnTo>
                <a:lnTo>
                  <a:pt x="48882" y="130688"/>
                </a:lnTo>
                <a:lnTo>
                  <a:pt x="55448" y="114748"/>
                </a:lnTo>
                <a:lnTo>
                  <a:pt x="62683" y="99359"/>
                </a:lnTo>
                <a:lnTo>
                  <a:pt x="69411" y="87194"/>
                </a:lnTo>
                <a:lnTo>
                  <a:pt x="75802" y="77180"/>
                </a:lnTo>
                <a:lnTo>
                  <a:pt x="81967" y="68598"/>
                </a:lnTo>
                <a:lnTo>
                  <a:pt x="87030" y="61924"/>
                </a:lnTo>
                <a:lnTo>
                  <a:pt x="91358" y="56523"/>
                </a:lnTo>
                <a:lnTo>
                  <a:pt x="95195" y="51970"/>
                </a:lnTo>
                <a:lnTo>
                  <a:pt x="99659" y="47981"/>
                </a:lnTo>
                <a:lnTo>
                  <a:pt x="104539" y="44370"/>
                </a:lnTo>
                <a:lnTo>
                  <a:pt x="109698" y="41010"/>
                </a:lnTo>
                <a:lnTo>
                  <a:pt x="115042" y="37818"/>
                </a:lnTo>
                <a:lnTo>
                  <a:pt x="120510" y="34737"/>
                </a:lnTo>
                <a:lnTo>
                  <a:pt x="126060" y="31730"/>
                </a:lnTo>
                <a:lnTo>
                  <a:pt x="130713" y="29726"/>
                </a:lnTo>
                <a:lnTo>
                  <a:pt x="134767" y="28390"/>
                </a:lnTo>
                <a:lnTo>
                  <a:pt x="138422" y="27499"/>
                </a:lnTo>
                <a:lnTo>
                  <a:pt x="142764" y="26905"/>
                </a:lnTo>
                <a:lnTo>
                  <a:pt x="147564" y="26509"/>
                </a:lnTo>
                <a:lnTo>
                  <a:pt x="152669" y="26245"/>
                </a:lnTo>
                <a:lnTo>
                  <a:pt x="157024" y="27022"/>
                </a:lnTo>
                <a:lnTo>
                  <a:pt x="160881" y="28492"/>
                </a:lnTo>
                <a:lnTo>
                  <a:pt x="164404" y="30425"/>
                </a:lnTo>
                <a:lnTo>
                  <a:pt x="169610" y="33618"/>
                </a:lnTo>
                <a:lnTo>
                  <a:pt x="183015" y="42246"/>
                </a:lnTo>
                <a:lnTo>
                  <a:pt x="187733" y="48167"/>
                </a:lnTo>
                <a:lnTo>
                  <a:pt x="190878" y="54971"/>
                </a:lnTo>
                <a:lnTo>
                  <a:pt x="192975" y="62365"/>
                </a:lnTo>
                <a:lnTo>
                  <a:pt x="195325" y="69199"/>
                </a:lnTo>
                <a:lnTo>
                  <a:pt x="197844" y="75660"/>
                </a:lnTo>
                <a:lnTo>
                  <a:pt x="200476" y="81873"/>
                </a:lnTo>
                <a:lnTo>
                  <a:pt x="203183" y="94587"/>
                </a:lnTo>
                <a:lnTo>
                  <a:pt x="205941" y="111635"/>
                </a:lnTo>
                <a:lnTo>
                  <a:pt x="208732" y="131574"/>
                </a:lnTo>
                <a:lnTo>
                  <a:pt x="210592" y="146771"/>
                </a:lnTo>
                <a:lnTo>
                  <a:pt x="211832" y="158807"/>
                </a:lnTo>
                <a:lnTo>
                  <a:pt x="212659" y="168737"/>
                </a:lnTo>
                <a:lnTo>
                  <a:pt x="214163" y="178214"/>
                </a:lnTo>
                <a:lnTo>
                  <a:pt x="216118" y="187389"/>
                </a:lnTo>
                <a:lnTo>
                  <a:pt x="222885" y="2143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72"/>
          <p:cNvSpPr/>
          <p:nvPr/>
        </p:nvSpPr>
        <p:spPr>
          <a:xfrm>
            <a:off x="1648777" y="1895143"/>
            <a:ext cx="315738" cy="521787"/>
          </a:xfrm>
          <a:custGeom>
            <a:avLst/>
            <a:gdLst/>
            <a:ahLst/>
            <a:cxnLst/>
            <a:rect l="0" t="0" r="0" b="0"/>
            <a:pathLst>
              <a:path w="315738" h="521787">
                <a:moveTo>
                  <a:pt x="248602" y="59387"/>
                </a:moveTo>
                <a:lnTo>
                  <a:pt x="257704" y="45734"/>
                </a:lnTo>
                <a:lnTo>
                  <a:pt x="264713" y="36491"/>
                </a:lnTo>
                <a:lnTo>
                  <a:pt x="267915" y="32693"/>
                </a:lnTo>
                <a:lnTo>
                  <a:pt x="270050" y="28256"/>
                </a:lnTo>
                <a:lnTo>
                  <a:pt x="273055" y="13862"/>
                </a:lnTo>
                <a:lnTo>
                  <a:pt x="274153" y="1474"/>
                </a:lnTo>
                <a:lnTo>
                  <a:pt x="273257" y="776"/>
                </a:lnTo>
                <a:lnTo>
                  <a:pt x="269720" y="0"/>
                </a:lnTo>
                <a:lnTo>
                  <a:pt x="268396" y="745"/>
                </a:lnTo>
                <a:lnTo>
                  <a:pt x="267513" y="2195"/>
                </a:lnTo>
                <a:lnTo>
                  <a:pt x="266924" y="4114"/>
                </a:lnTo>
                <a:lnTo>
                  <a:pt x="264627" y="6346"/>
                </a:lnTo>
                <a:lnTo>
                  <a:pt x="256994" y="11365"/>
                </a:lnTo>
                <a:lnTo>
                  <a:pt x="247252" y="19311"/>
                </a:lnTo>
                <a:lnTo>
                  <a:pt x="241987" y="24097"/>
                </a:lnTo>
                <a:lnTo>
                  <a:pt x="231057" y="34495"/>
                </a:lnTo>
                <a:lnTo>
                  <a:pt x="191429" y="73723"/>
                </a:lnTo>
                <a:lnTo>
                  <a:pt x="182552" y="85126"/>
                </a:lnTo>
                <a:lnTo>
                  <a:pt x="175432" y="97496"/>
                </a:lnTo>
                <a:lnTo>
                  <a:pt x="169092" y="112519"/>
                </a:lnTo>
                <a:lnTo>
                  <a:pt x="163100" y="128721"/>
                </a:lnTo>
                <a:lnTo>
                  <a:pt x="160168" y="137042"/>
                </a:lnTo>
                <a:lnTo>
                  <a:pt x="160119" y="144494"/>
                </a:lnTo>
                <a:lnTo>
                  <a:pt x="161991" y="151368"/>
                </a:lnTo>
                <a:lnTo>
                  <a:pt x="165144" y="157855"/>
                </a:lnTo>
                <a:lnTo>
                  <a:pt x="168198" y="162180"/>
                </a:lnTo>
                <a:lnTo>
                  <a:pt x="171187" y="165063"/>
                </a:lnTo>
                <a:lnTo>
                  <a:pt x="174132" y="166985"/>
                </a:lnTo>
                <a:lnTo>
                  <a:pt x="179945" y="169120"/>
                </a:lnTo>
                <a:lnTo>
                  <a:pt x="186655" y="170070"/>
                </a:lnTo>
                <a:lnTo>
                  <a:pt x="195988" y="170491"/>
                </a:lnTo>
                <a:lnTo>
                  <a:pt x="207401" y="170729"/>
                </a:lnTo>
                <a:lnTo>
                  <a:pt x="216321" y="168245"/>
                </a:lnTo>
                <a:lnTo>
                  <a:pt x="221366" y="166249"/>
                </a:lnTo>
                <a:lnTo>
                  <a:pt x="226635" y="163013"/>
                </a:lnTo>
                <a:lnTo>
                  <a:pt x="232053" y="158951"/>
                </a:lnTo>
                <a:lnTo>
                  <a:pt x="237569" y="154338"/>
                </a:lnTo>
                <a:lnTo>
                  <a:pt x="243152" y="149357"/>
                </a:lnTo>
                <a:lnTo>
                  <a:pt x="254435" y="138744"/>
                </a:lnTo>
                <a:lnTo>
                  <a:pt x="280599" y="112956"/>
                </a:lnTo>
                <a:lnTo>
                  <a:pt x="288031" y="104625"/>
                </a:lnTo>
                <a:lnTo>
                  <a:pt x="293938" y="97165"/>
                </a:lnTo>
                <a:lnTo>
                  <a:pt x="298829" y="90287"/>
                </a:lnTo>
                <a:lnTo>
                  <a:pt x="304263" y="77565"/>
                </a:lnTo>
                <a:lnTo>
                  <a:pt x="307630" y="65561"/>
                </a:lnTo>
                <a:lnTo>
                  <a:pt x="312302" y="53876"/>
                </a:lnTo>
                <a:lnTo>
                  <a:pt x="315013" y="39792"/>
                </a:lnTo>
                <a:lnTo>
                  <a:pt x="315737" y="32036"/>
                </a:lnTo>
                <a:lnTo>
                  <a:pt x="315266" y="25913"/>
                </a:lnTo>
                <a:lnTo>
                  <a:pt x="314000" y="20878"/>
                </a:lnTo>
                <a:lnTo>
                  <a:pt x="308925" y="8708"/>
                </a:lnTo>
                <a:lnTo>
                  <a:pt x="308638" y="24501"/>
                </a:lnTo>
                <a:lnTo>
                  <a:pt x="306082" y="34674"/>
                </a:lnTo>
                <a:lnTo>
                  <a:pt x="304067" y="40054"/>
                </a:lnTo>
                <a:lnTo>
                  <a:pt x="302724" y="49356"/>
                </a:lnTo>
                <a:lnTo>
                  <a:pt x="301828" y="61272"/>
                </a:lnTo>
                <a:lnTo>
                  <a:pt x="300834" y="86894"/>
                </a:lnTo>
                <a:lnTo>
                  <a:pt x="300273" y="118337"/>
                </a:lnTo>
                <a:lnTo>
                  <a:pt x="300142" y="140197"/>
                </a:lnTo>
                <a:lnTo>
                  <a:pt x="301060" y="151360"/>
                </a:lnTo>
                <a:lnTo>
                  <a:pt x="302624" y="162612"/>
                </a:lnTo>
                <a:lnTo>
                  <a:pt x="304619" y="173924"/>
                </a:lnTo>
                <a:lnTo>
                  <a:pt x="305950" y="185275"/>
                </a:lnTo>
                <a:lnTo>
                  <a:pt x="306836" y="196652"/>
                </a:lnTo>
                <a:lnTo>
                  <a:pt x="307428" y="208047"/>
                </a:lnTo>
                <a:lnTo>
                  <a:pt x="308084" y="248648"/>
                </a:lnTo>
                <a:lnTo>
                  <a:pt x="308506" y="328229"/>
                </a:lnTo>
                <a:lnTo>
                  <a:pt x="306636" y="341485"/>
                </a:lnTo>
                <a:lnTo>
                  <a:pt x="303484" y="353180"/>
                </a:lnTo>
                <a:lnTo>
                  <a:pt x="299478" y="363834"/>
                </a:lnTo>
                <a:lnTo>
                  <a:pt x="294902" y="373794"/>
                </a:lnTo>
                <a:lnTo>
                  <a:pt x="289946" y="383291"/>
                </a:lnTo>
                <a:lnTo>
                  <a:pt x="284738" y="392481"/>
                </a:lnTo>
                <a:lnTo>
                  <a:pt x="279360" y="401464"/>
                </a:lnTo>
                <a:lnTo>
                  <a:pt x="268305" y="419066"/>
                </a:lnTo>
                <a:lnTo>
                  <a:pt x="261737" y="427760"/>
                </a:lnTo>
                <a:lnTo>
                  <a:pt x="254501" y="436414"/>
                </a:lnTo>
                <a:lnTo>
                  <a:pt x="246820" y="445041"/>
                </a:lnTo>
                <a:lnTo>
                  <a:pt x="233205" y="459706"/>
                </a:lnTo>
                <a:lnTo>
                  <a:pt x="226908" y="466284"/>
                </a:lnTo>
                <a:lnTo>
                  <a:pt x="218899" y="472574"/>
                </a:lnTo>
                <a:lnTo>
                  <a:pt x="209751" y="478672"/>
                </a:lnTo>
                <a:lnTo>
                  <a:pt x="199841" y="484643"/>
                </a:lnTo>
                <a:lnTo>
                  <a:pt x="190377" y="489576"/>
                </a:lnTo>
                <a:lnTo>
                  <a:pt x="181211" y="493817"/>
                </a:lnTo>
                <a:lnTo>
                  <a:pt x="172242" y="497597"/>
                </a:lnTo>
                <a:lnTo>
                  <a:pt x="163406" y="501069"/>
                </a:lnTo>
                <a:lnTo>
                  <a:pt x="145967" y="507467"/>
                </a:lnTo>
                <a:lnTo>
                  <a:pt x="136364" y="510507"/>
                </a:lnTo>
                <a:lnTo>
                  <a:pt x="115534" y="516424"/>
                </a:lnTo>
                <a:lnTo>
                  <a:pt x="102740" y="518384"/>
                </a:lnTo>
                <a:lnTo>
                  <a:pt x="88496" y="519690"/>
                </a:lnTo>
                <a:lnTo>
                  <a:pt x="60286" y="521141"/>
                </a:lnTo>
                <a:lnTo>
                  <a:pt x="38224" y="521786"/>
                </a:lnTo>
                <a:lnTo>
                  <a:pt x="30245" y="521005"/>
                </a:lnTo>
                <a:lnTo>
                  <a:pt x="23973" y="519532"/>
                </a:lnTo>
                <a:lnTo>
                  <a:pt x="14465" y="516308"/>
                </a:lnTo>
                <a:lnTo>
                  <a:pt x="10596" y="515449"/>
                </a:lnTo>
                <a:lnTo>
                  <a:pt x="0" y="5137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3"/>
          <p:cNvSpPr/>
          <p:nvPr/>
        </p:nvSpPr>
        <p:spPr>
          <a:xfrm>
            <a:off x="1323022" y="2026743"/>
            <a:ext cx="34291" cy="142100"/>
          </a:xfrm>
          <a:custGeom>
            <a:avLst/>
            <a:gdLst/>
            <a:ahLst/>
            <a:cxnLst/>
            <a:rect l="0" t="0" r="0" b="0"/>
            <a:pathLst>
              <a:path w="34291" h="142100">
                <a:moveTo>
                  <a:pt x="0" y="4939"/>
                </a:moveTo>
                <a:lnTo>
                  <a:pt x="4551" y="388"/>
                </a:lnTo>
                <a:lnTo>
                  <a:pt x="6844" y="0"/>
                </a:lnTo>
                <a:lnTo>
                  <a:pt x="9325" y="694"/>
                </a:lnTo>
                <a:lnTo>
                  <a:pt x="11932" y="2109"/>
                </a:lnTo>
                <a:lnTo>
                  <a:pt x="13669" y="4005"/>
                </a:lnTo>
                <a:lnTo>
                  <a:pt x="14828" y="6221"/>
                </a:lnTo>
                <a:lnTo>
                  <a:pt x="15600" y="8651"/>
                </a:lnTo>
                <a:lnTo>
                  <a:pt x="16115" y="11224"/>
                </a:lnTo>
                <a:lnTo>
                  <a:pt x="16458" y="13891"/>
                </a:lnTo>
                <a:lnTo>
                  <a:pt x="16687" y="16622"/>
                </a:lnTo>
                <a:lnTo>
                  <a:pt x="17792" y="19395"/>
                </a:lnTo>
                <a:lnTo>
                  <a:pt x="19482" y="22197"/>
                </a:lnTo>
                <a:lnTo>
                  <a:pt x="21560" y="25017"/>
                </a:lnTo>
                <a:lnTo>
                  <a:pt x="22946" y="27849"/>
                </a:lnTo>
                <a:lnTo>
                  <a:pt x="23870" y="30690"/>
                </a:lnTo>
                <a:lnTo>
                  <a:pt x="24486" y="33536"/>
                </a:lnTo>
                <a:lnTo>
                  <a:pt x="24896" y="36386"/>
                </a:lnTo>
                <a:lnTo>
                  <a:pt x="25170" y="39239"/>
                </a:lnTo>
                <a:lnTo>
                  <a:pt x="25352" y="42093"/>
                </a:lnTo>
                <a:lnTo>
                  <a:pt x="25555" y="50344"/>
                </a:lnTo>
                <a:lnTo>
                  <a:pt x="25715" y="106987"/>
                </a:lnTo>
                <a:lnTo>
                  <a:pt x="26668" y="111071"/>
                </a:lnTo>
                <a:lnTo>
                  <a:pt x="28256" y="114746"/>
                </a:lnTo>
                <a:lnTo>
                  <a:pt x="30267" y="118149"/>
                </a:lnTo>
                <a:lnTo>
                  <a:pt x="31608" y="122322"/>
                </a:lnTo>
                <a:lnTo>
                  <a:pt x="32502" y="127010"/>
                </a:lnTo>
                <a:lnTo>
                  <a:pt x="34290" y="1420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74"/>
          <p:cNvSpPr/>
          <p:nvPr/>
        </p:nvSpPr>
        <p:spPr>
          <a:xfrm>
            <a:off x="2301020" y="1869072"/>
            <a:ext cx="385031" cy="229362"/>
          </a:xfrm>
          <a:custGeom>
            <a:avLst/>
            <a:gdLst/>
            <a:ahLst/>
            <a:cxnLst/>
            <a:rect l="0" t="0" r="0" b="0"/>
            <a:pathLst>
              <a:path w="385031" h="229362">
                <a:moveTo>
                  <a:pt x="222152" y="51167"/>
                </a:moveTo>
                <a:lnTo>
                  <a:pt x="217601" y="37515"/>
                </a:lnTo>
                <a:lnTo>
                  <a:pt x="215308" y="32541"/>
                </a:lnTo>
                <a:lnTo>
                  <a:pt x="212827" y="28272"/>
                </a:lnTo>
                <a:lnTo>
                  <a:pt x="210220" y="24474"/>
                </a:lnTo>
                <a:lnTo>
                  <a:pt x="206577" y="20037"/>
                </a:lnTo>
                <a:lnTo>
                  <a:pt x="202244" y="15174"/>
                </a:lnTo>
                <a:lnTo>
                  <a:pt x="197450" y="10027"/>
                </a:lnTo>
                <a:lnTo>
                  <a:pt x="189583" y="4308"/>
                </a:lnTo>
                <a:lnTo>
                  <a:pt x="182912" y="1766"/>
                </a:lnTo>
                <a:lnTo>
                  <a:pt x="172848" y="335"/>
                </a:lnTo>
                <a:lnTo>
                  <a:pt x="163409" y="0"/>
                </a:lnTo>
                <a:lnTo>
                  <a:pt x="152864" y="2392"/>
                </a:lnTo>
                <a:lnTo>
                  <a:pt x="142780" y="6629"/>
                </a:lnTo>
                <a:lnTo>
                  <a:pt x="135123" y="11688"/>
                </a:lnTo>
                <a:lnTo>
                  <a:pt x="116356" y="24442"/>
                </a:lnTo>
                <a:lnTo>
                  <a:pt x="109711" y="29540"/>
                </a:lnTo>
                <a:lnTo>
                  <a:pt x="103377" y="34844"/>
                </a:lnTo>
                <a:lnTo>
                  <a:pt x="97248" y="40285"/>
                </a:lnTo>
                <a:lnTo>
                  <a:pt x="91258" y="46770"/>
                </a:lnTo>
                <a:lnTo>
                  <a:pt x="85359" y="53951"/>
                </a:lnTo>
                <a:lnTo>
                  <a:pt x="79522" y="61596"/>
                </a:lnTo>
                <a:lnTo>
                  <a:pt x="72773" y="68597"/>
                </a:lnTo>
                <a:lnTo>
                  <a:pt x="65416" y="75170"/>
                </a:lnTo>
                <a:lnTo>
                  <a:pt x="57654" y="81457"/>
                </a:lnTo>
                <a:lnTo>
                  <a:pt x="51527" y="88505"/>
                </a:lnTo>
                <a:lnTo>
                  <a:pt x="46489" y="96062"/>
                </a:lnTo>
                <a:lnTo>
                  <a:pt x="42178" y="103957"/>
                </a:lnTo>
                <a:lnTo>
                  <a:pt x="22459" y="137823"/>
                </a:lnTo>
                <a:lnTo>
                  <a:pt x="16633" y="148943"/>
                </a:lnTo>
                <a:lnTo>
                  <a:pt x="11797" y="159214"/>
                </a:lnTo>
                <a:lnTo>
                  <a:pt x="7620" y="168918"/>
                </a:lnTo>
                <a:lnTo>
                  <a:pt x="4836" y="176340"/>
                </a:lnTo>
                <a:lnTo>
                  <a:pt x="2980" y="182241"/>
                </a:lnTo>
                <a:lnTo>
                  <a:pt x="1742" y="187128"/>
                </a:lnTo>
                <a:lnTo>
                  <a:pt x="917" y="192290"/>
                </a:lnTo>
                <a:lnTo>
                  <a:pt x="367" y="197637"/>
                </a:lnTo>
                <a:lnTo>
                  <a:pt x="0" y="203106"/>
                </a:lnTo>
                <a:lnTo>
                  <a:pt x="708" y="207705"/>
                </a:lnTo>
                <a:lnTo>
                  <a:pt x="2133" y="211723"/>
                </a:lnTo>
                <a:lnTo>
                  <a:pt x="4035" y="215355"/>
                </a:lnTo>
                <a:lnTo>
                  <a:pt x="8161" y="218728"/>
                </a:lnTo>
                <a:lnTo>
                  <a:pt x="13769" y="221930"/>
                </a:lnTo>
                <a:lnTo>
                  <a:pt x="25715" y="227074"/>
                </a:lnTo>
                <a:lnTo>
                  <a:pt x="34199" y="229361"/>
                </a:lnTo>
                <a:lnTo>
                  <a:pt x="38747" y="229018"/>
                </a:lnTo>
                <a:lnTo>
                  <a:pt x="48881" y="226097"/>
                </a:lnTo>
                <a:lnTo>
                  <a:pt x="59735" y="224164"/>
                </a:lnTo>
                <a:lnTo>
                  <a:pt x="65297" y="223649"/>
                </a:lnTo>
                <a:lnTo>
                  <a:pt x="69957" y="222352"/>
                </a:lnTo>
                <a:lnTo>
                  <a:pt x="77675" y="218372"/>
                </a:lnTo>
                <a:lnTo>
                  <a:pt x="84876" y="212167"/>
                </a:lnTo>
                <a:lnTo>
                  <a:pt x="94440" y="203268"/>
                </a:lnTo>
                <a:lnTo>
                  <a:pt x="105578" y="192573"/>
                </a:lnTo>
                <a:lnTo>
                  <a:pt x="114909" y="180680"/>
                </a:lnTo>
                <a:lnTo>
                  <a:pt x="123034" y="167989"/>
                </a:lnTo>
                <a:lnTo>
                  <a:pt x="130356" y="154766"/>
                </a:lnTo>
                <a:lnTo>
                  <a:pt x="137142" y="141189"/>
                </a:lnTo>
                <a:lnTo>
                  <a:pt x="143571" y="127374"/>
                </a:lnTo>
                <a:lnTo>
                  <a:pt x="149762" y="113402"/>
                </a:lnTo>
                <a:lnTo>
                  <a:pt x="153890" y="102182"/>
                </a:lnTo>
                <a:lnTo>
                  <a:pt x="156641" y="92797"/>
                </a:lnTo>
                <a:lnTo>
                  <a:pt x="158475" y="84636"/>
                </a:lnTo>
                <a:lnTo>
                  <a:pt x="160651" y="76337"/>
                </a:lnTo>
                <a:lnTo>
                  <a:pt x="163054" y="67947"/>
                </a:lnTo>
                <a:lnTo>
                  <a:pt x="165608" y="59497"/>
                </a:lnTo>
                <a:lnTo>
                  <a:pt x="167311" y="52910"/>
                </a:lnTo>
                <a:lnTo>
                  <a:pt x="168446" y="47567"/>
                </a:lnTo>
                <a:lnTo>
                  <a:pt x="169203" y="43052"/>
                </a:lnTo>
                <a:lnTo>
                  <a:pt x="169708" y="39090"/>
                </a:lnTo>
                <a:lnTo>
                  <a:pt x="170269" y="32147"/>
                </a:lnTo>
                <a:lnTo>
                  <a:pt x="171370" y="29915"/>
                </a:lnTo>
                <a:lnTo>
                  <a:pt x="173058" y="28427"/>
                </a:lnTo>
                <a:lnTo>
                  <a:pt x="175135" y="27434"/>
                </a:lnTo>
                <a:lnTo>
                  <a:pt x="176520" y="28678"/>
                </a:lnTo>
                <a:lnTo>
                  <a:pt x="177443" y="31412"/>
                </a:lnTo>
                <a:lnTo>
                  <a:pt x="178469" y="38577"/>
                </a:lnTo>
                <a:lnTo>
                  <a:pt x="178925" y="44937"/>
                </a:lnTo>
                <a:lnTo>
                  <a:pt x="179128" y="56018"/>
                </a:lnTo>
                <a:lnTo>
                  <a:pt x="179181" y="62974"/>
                </a:lnTo>
                <a:lnTo>
                  <a:pt x="180170" y="72374"/>
                </a:lnTo>
                <a:lnTo>
                  <a:pt x="181782" y="83402"/>
                </a:lnTo>
                <a:lnTo>
                  <a:pt x="183808" y="95517"/>
                </a:lnTo>
                <a:lnTo>
                  <a:pt x="187064" y="107404"/>
                </a:lnTo>
                <a:lnTo>
                  <a:pt x="191140" y="119139"/>
                </a:lnTo>
                <a:lnTo>
                  <a:pt x="195763" y="130772"/>
                </a:lnTo>
                <a:lnTo>
                  <a:pt x="199796" y="140432"/>
                </a:lnTo>
                <a:lnTo>
                  <a:pt x="206819" y="156246"/>
                </a:lnTo>
                <a:lnTo>
                  <a:pt x="210978" y="162177"/>
                </a:lnTo>
                <a:lnTo>
                  <a:pt x="215655" y="167084"/>
                </a:lnTo>
                <a:lnTo>
                  <a:pt x="220678" y="171308"/>
                </a:lnTo>
                <a:lnTo>
                  <a:pt x="224979" y="175076"/>
                </a:lnTo>
                <a:lnTo>
                  <a:pt x="232299" y="181803"/>
                </a:lnTo>
                <a:lnTo>
                  <a:pt x="236536" y="183978"/>
                </a:lnTo>
                <a:lnTo>
                  <a:pt x="246325" y="186394"/>
                </a:lnTo>
                <a:lnTo>
                  <a:pt x="257026" y="187468"/>
                </a:lnTo>
                <a:lnTo>
                  <a:pt x="262546" y="187755"/>
                </a:lnTo>
                <a:lnTo>
                  <a:pt x="273760" y="185533"/>
                </a:lnTo>
                <a:lnTo>
                  <a:pt x="279417" y="183607"/>
                </a:lnTo>
                <a:lnTo>
                  <a:pt x="286999" y="179466"/>
                </a:lnTo>
                <a:lnTo>
                  <a:pt x="295863" y="173847"/>
                </a:lnTo>
                <a:lnTo>
                  <a:pt x="305583" y="167244"/>
                </a:lnTo>
                <a:lnTo>
                  <a:pt x="313968" y="160937"/>
                </a:lnTo>
                <a:lnTo>
                  <a:pt x="321462" y="154827"/>
                </a:lnTo>
                <a:lnTo>
                  <a:pt x="328364" y="148849"/>
                </a:lnTo>
                <a:lnTo>
                  <a:pt x="334870" y="142958"/>
                </a:lnTo>
                <a:lnTo>
                  <a:pt x="347179" y="131333"/>
                </a:lnTo>
                <a:lnTo>
                  <a:pt x="353128" y="124614"/>
                </a:lnTo>
                <a:lnTo>
                  <a:pt x="358999" y="117277"/>
                </a:lnTo>
                <a:lnTo>
                  <a:pt x="364819" y="109528"/>
                </a:lnTo>
                <a:lnTo>
                  <a:pt x="369651" y="101505"/>
                </a:lnTo>
                <a:lnTo>
                  <a:pt x="373824" y="93298"/>
                </a:lnTo>
                <a:lnTo>
                  <a:pt x="377559" y="84969"/>
                </a:lnTo>
                <a:lnTo>
                  <a:pt x="380049" y="78465"/>
                </a:lnTo>
                <a:lnTo>
                  <a:pt x="381710" y="73176"/>
                </a:lnTo>
                <a:lnTo>
                  <a:pt x="385030" y="59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75"/>
          <p:cNvSpPr/>
          <p:nvPr/>
        </p:nvSpPr>
        <p:spPr>
          <a:xfrm>
            <a:off x="2695918" y="1728346"/>
            <a:ext cx="50140" cy="346200"/>
          </a:xfrm>
          <a:custGeom>
            <a:avLst/>
            <a:gdLst/>
            <a:ahLst/>
            <a:cxnLst/>
            <a:rect l="0" t="0" r="0" b="0"/>
            <a:pathLst>
              <a:path w="50140" h="346200">
                <a:moveTo>
                  <a:pt x="15849" y="54734"/>
                </a:moveTo>
                <a:lnTo>
                  <a:pt x="15849" y="1208"/>
                </a:lnTo>
                <a:lnTo>
                  <a:pt x="14896" y="0"/>
                </a:lnTo>
                <a:lnTo>
                  <a:pt x="13309" y="147"/>
                </a:lnTo>
                <a:lnTo>
                  <a:pt x="11298" y="1197"/>
                </a:lnTo>
                <a:lnTo>
                  <a:pt x="9957" y="3803"/>
                </a:lnTo>
                <a:lnTo>
                  <a:pt x="8468" y="11778"/>
                </a:lnTo>
                <a:lnTo>
                  <a:pt x="3079" y="45181"/>
                </a:lnTo>
                <a:lnTo>
                  <a:pt x="1620" y="59795"/>
                </a:lnTo>
                <a:lnTo>
                  <a:pt x="648" y="75253"/>
                </a:lnTo>
                <a:lnTo>
                  <a:pt x="0" y="91273"/>
                </a:lnTo>
                <a:lnTo>
                  <a:pt x="521" y="108621"/>
                </a:lnTo>
                <a:lnTo>
                  <a:pt x="1820" y="126853"/>
                </a:lnTo>
                <a:lnTo>
                  <a:pt x="3639" y="145676"/>
                </a:lnTo>
                <a:lnTo>
                  <a:pt x="6756" y="165844"/>
                </a:lnTo>
                <a:lnTo>
                  <a:pt x="10740" y="186910"/>
                </a:lnTo>
                <a:lnTo>
                  <a:pt x="15300" y="208574"/>
                </a:lnTo>
                <a:lnTo>
                  <a:pt x="19293" y="224921"/>
                </a:lnTo>
                <a:lnTo>
                  <a:pt x="22908" y="237724"/>
                </a:lnTo>
                <a:lnTo>
                  <a:pt x="26270" y="248165"/>
                </a:lnTo>
                <a:lnTo>
                  <a:pt x="28511" y="257983"/>
                </a:lnTo>
                <a:lnTo>
                  <a:pt x="30006" y="267386"/>
                </a:lnTo>
                <a:lnTo>
                  <a:pt x="31002" y="276512"/>
                </a:lnTo>
                <a:lnTo>
                  <a:pt x="32618" y="284501"/>
                </a:lnTo>
                <a:lnTo>
                  <a:pt x="34649" y="291732"/>
                </a:lnTo>
                <a:lnTo>
                  <a:pt x="36954" y="298457"/>
                </a:lnTo>
                <a:lnTo>
                  <a:pt x="38492" y="303894"/>
                </a:lnTo>
                <a:lnTo>
                  <a:pt x="39517" y="308470"/>
                </a:lnTo>
                <a:lnTo>
                  <a:pt x="40200" y="312474"/>
                </a:lnTo>
                <a:lnTo>
                  <a:pt x="41608" y="317048"/>
                </a:lnTo>
                <a:lnTo>
                  <a:pt x="43499" y="322002"/>
                </a:lnTo>
                <a:lnTo>
                  <a:pt x="45712" y="327210"/>
                </a:lnTo>
                <a:lnTo>
                  <a:pt x="47188" y="331635"/>
                </a:lnTo>
                <a:lnTo>
                  <a:pt x="48172" y="335537"/>
                </a:lnTo>
                <a:lnTo>
                  <a:pt x="50139" y="3461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76"/>
          <p:cNvSpPr/>
          <p:nvPr/>
        </p:nvSpPr>
        <p:spPr>
          <a:xfrm>
            <a:off x="2608897" y="1758809"/>
            <a:ext cx="394336" cy="324309"/>
          </a:xfrm>
          <a:custGeom>
            <a:avLst/>
            <a:gdLst/>
            <a:ahLst/>
            <a:cxnLst/>
            <a:rect l="0" t="0" r="0" b="0"/>
            <a:pathLst>
              <a:path w="394336" h="324309">
                <a:moveTo>
                  <a:pt x="0" y="152858"/>
                </a:moveTo>
                <a:lnTo>
                  <a:pt x="124890" y="152858"/>
                </a:lnTo>
                <a:lnTo>
                  <a:pt x="137553" y="151905"/>
                </a:lnTo>
                <a:lnTo>
                  <a:pt x="148852" y="150318"/>
                </a:lnTo>
                <a:lnTo>
                  <a:pt x="159242" y="148307"/>
                </a:lnTo>
                <a:lnTo>
                  <a:pt x="169026" y="146014"/>
                </a:lnTo>
                <a:lnTo>
                  <a:pt x="178407" y="143533"/>
                </a:lnTo>
                <a:lnTo>
                  <a:pt x="187518" y="140926"/>
                </a:lnTo>
                <a:lnTo>
                  <a:pt x="212881" y="132950"/>
                </a:lnTo>
                <a:lnTo>
                  <a:pt x="262078" y="116858"/>
                </a:lnTo>
                <a:lnTo>
                  <a:pt x="270921" y="112666"/>
                </a:lnTo>
                <a:lnTo>
                  <a:pt x="278722" y="107966"/>
                </a:lnTo>
                <a:lnTo>
                  <a:pt x="285827" y="102927"/>
                </a:lnTo>
                <a:lnTo>
                  <a:pt x="296262" y="94789"/>
                </a:lnTo>
                <a:lnTo>
                  <a:pt x="305979" y="85140"/>
                </a:lnTo>
                <a:lnTo>
                  <a:pt x="312571" y="77232"/>
                </a:lnTo>
                <a:lnTo>
                  <a:pt x="319823" y="68151"/>
                </a:lnTo>
                <a:lnTo>
                  <a:pt x="325611" y="60192"/>
                </a:lnTo>
                <a:lnTo>
                  <a:pt x="330421" y="52980"/>
                </a:lnTo>
                <a:lnTo>
                  <a:pt x="334581" y="46268"/>
                </a:lnTo>
                <a:lnTo>
                  <a:pt x="339203" y="36270"/>
                </a:lnTo>
                <a:lnTo>
                  <a:pt x="340435" y="32270"/>
                </a:lnTo>
                <a:lnTo>
                  <a:pt x="344345" y="17666"/>
                </a:lnTo>
                <a:lnTo>
                  <a:pt x="346721" y="8437"/>
                </a:lnTo>
                <a:lnTo>
                  <a:pt x="349360" y="724"/>
                </a:lnTo>
                <a:lnTo>
                  <a:pt x="350065" y="0"/>
                </a:lnTo>
                <a:lnTo>
                  <a:pt x="350534" y="470"/>
                </a:lnTo>
                <a:lnTo>
                  <a:pt x="352147" y="9493"/>
                </a:lnTo>
                <a:lnTo>
                  <a:pt x="355900" y="28815"/>
                </a:lnTo>
                <a:lnTo>
                  <a:pt x="357282" y="38730"/>
                </a:lnTo>
                <a:lnTo>
                  <a:pt x="358203" y="48198"/>
                </a:lnTo>
                <a:lnTo>
                  <a:pt x="358817" y="57367"/>
                </a:lnTo>
                <a:lnTo>
                  <a:pt x="359226" y="67290"/>
                </a:lnTo>
                <a:lnTo>
                  <a:pt x="359681" y="88475"/>
                </a:lnTo>
                <a:lnTo>
                  <a:pt x="360755" y="99459"/>
                </a:lnTo>
                <a:lnTo>
                  <a:pt x="362423" y="110591"/>
                </a:lnTo>
                <a:lnTo>
                  <a:pt x="364488" y="121822"/>
                </a:lnTo>
                <a:lnTo>
                  <a:pt x="365865" y="133120"/>
                </a:lnTo>
                <a:lnTo>
                  <a:pt x="366782" y="144462"/>
                </a:lnTo>
                <a:lnTo>
                  <a:pt x="367394" y="155833"/>
                </a:lnTo>
                <a:lnTo>
                  <a:pt x="368754" y="167224"/>
                </a:lnTo>
                <a:lnTo>
                  <a:pt x="370614" y="178628"/>
                </a:lnTo>
                <a:lnTo>
                  <a:pt x="372806" y="190040"/>
                </a:lnTo>
                <a:lnTo>
                  <a:pt x="374267" y="200506"/>
                </a:lnTo>
                <a:lnTo>
                  <a:pt x="375241" y="210341"/>
                </a:lnTo>
                <a:lnTo>
                  <a:pt x="375891" y="219755"/>
                </a:lnTo>
                <a:lnTo>
                  <a:pt x="377277" y="232699"/>
                </a:lnTo>
                <a:lnTo>
                  <a:pt x="382825" y="278009"/>
                </a:lnTo>
                <a:lnTo>
                  <a:pt x="383804" y="288679"/>
                </a:lnTo>
                <a:lnTo>
                  <a:pt x="384457" y="297698"/>
                </a:lnTo>
                <a:lnTo>
                  <a:pt x="385845" y="304663"/>
                </a:lnTo>
                <a:lnTo>
                  <a:pt x="387722" y="310259"/>
                </a:lnTo>
                <a:lnTo>
                  <a:pt x="394335" y="3243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77"/>
          <p:cNvSpPr/>
          <p:nvPr/>
        </p:nvSpPr>
        <p:spPr>
          <a:xfrm>
            <a:off x="2840354" y="1860385"/>
            <a:ext cx="737236" cy="205588"/>
          </a:xfrm>
          <a:custGeom>
            <a:avLst/>
            <a:gdLst/>
            <a:ahLst/>
            <a:cxnLst/>
            <a:rect l="0" t="0" r="0" b="0"/>
            <a:pathLst>
              <a:path w="737236" h="205588">
                <a:moveTo>
                  <a:pt x="0" y="128435"/>
                </a:moveTo>
                <a:lnTo>
                  <a:pt x="22755" y="123884"/>
                </a:lnTo>
                <a:lnTo>
                  <a:pt x="41546" y="121650"/>
                </a:lnTo>
                <a:lnTo>
                  <a:pt x="60375" y="120656"/>
                </a:lnTo>
                <a:lnTo>
                  <a:pt x="81444" y="120215"/>
                </a:lnTo>
                <a:lnTo>
                  <a:pt x="98111" y="118192"/>
                </a:lnTo>
                <a:lnTo>
                  <a:pt x="118747" y="114939"/>
                </a:lnTo>
                <a:lnTo>
                  <a:pt x="142030" y="110865"/>
                </a:lnTo>
                <a:lnTo>
                  <a:pt x="160409" y="107197"/>
                </a:lnTo>
                <a:lnTo>
                  <a:pt x="175520" y="103798"/>
                </a:lnTo>
                <a:lnTo>
                  <a:pt x="188451" y="100580"/>
                </a:lnTo>
                <a:lnTo>
                  <a:pt x="210439" y="97005"/>
                </a:lnTo>
                <a:lnTo>
                  <a:pt x="231641" y="93511"/>
                </a:lnTo>
                <a:lnTo>
                  <a:pt x="243962" y="89912"/>
                </a:lnTo>
                <a:lnTo>
                  <a:pt x="256939" y="85608"/>
                </a:lnTo>
                <a:lnTo>
                  <a:pt x="269401" y="80833"/>
                </a:lnTo>
                <a:lnTo>
                  <a:pt x="281518" y="75746"/>
                </a:lnTo>
                <a:lnTo>
                  <a:pt x="293406" y="70449"/>
                </a:lnTo>
                <a:lnTo>
                  <a:pt x="303237" y="65012"/>
                </a:lnTo>
                <a:lnTo>
                  <a:pt x="311696" y="59483"/>
                </a:lnTo>
                <a:lnTo>
                  <a:pt x="319240" y="53892"/>
                </a:lnTo>
                <a:lnTo>
                  <a:pt x="325222" y="48259"/>
                </a:lnTo>
                <a:lnTo>
                  <a:pt x="330162" y="42600"/>
                </a:lnTo>
                <a:lnTo>
                  <a:pt x="334408" y="36921"/>
                </a:lnTo>
                <a:lnTo>
                  <a:pt x="337239" y="32183"/>
                </a:lnTo>
                <a:lnTo>
                  <a:pt x="339126" y="28072"/>
                </a:lnTo>
                <a:lnTo>
                  <a:pt x="340384" y="24379"/>
                </a:lnTo>
                <a:lnTo>
                  <a:pt x="341223" y="20964"/>
                </a:lnTo>
                <a:lnTo>
                  <a:pt x="342155" y="14630"/>
                </a:lnTo>
                <a:lnTo>
                  <a:pt x="342569" y="8640"/>
                </a:lnTo>
                <a:lnTo>
                  <a:pt x="342680" y="5709"/>
                </a:lnTo>
                <a:lnTo>
                  <a:pt x="341801" y="3755"/>
                </a:lnTo>
                <a:lnTo>
                  <a:pt x="340262" y="2452"/>
                </a:lnTo>
                <a:lnTo>
                  <a:pt x="338284" y="1584"/>
                </a:lnTo>
                <a:lnTo>
                  <a:pt x="333547" y="619"/>
                </a:lnTo>
                <a:lnTo>
                  <a:pt x="322744" y="0"/>
                </a:lnTo>
                <a:lnTo>
                  <a:pt x="319937" y="901"/>
                </a:lnTo>
                <a:lnTo>
                  <a:pt x="314280" y="4443"/>
                </a:lnTo>
                <a:lnTo>
                  <a:pt x="310485" y="7674"/>
                </a:lnTo>
                <a:lnTo>
                  <a:pt x="306050" y="11732"/>
                </a:lnTo>
                <a:lnTo>
                  <a:pt x="296043" y="21322"/>
                </a:lnTo>
                <a:lnTo>
                  <a:pt x="285245" y="31934"/>
                </a:lnTo>
                <a:lnTo>
                  <a:pt x="280651" y="37431"/>
                </a:lnTo>
                <a:lnTo>
                  <a:pt x="276636" y="43000"/>
                </a:lnTo>
                <a:lnTo>
                  <a:pt x="273006" y="48619"/>
                </a:lnTo>
                <a:lnTo>
                  <a:pt x="254246" y="79279"/>
                </a:lnTo>
                <a:lnTo>
                  <a:pt x="248555" y="89950"/>
                </a:lnTo>
                <a:lnTo>
                  <a:pt x="243809" y="99920"/>
                </a:lnTo>
                <a:lnTo>
                  <a:pt x="239692" y="109425"/>
                </a:lnTo>
                <a:lnTo>
                  <a:pt x="236947" y="120524"/>
                </a:lnTo>
                <a:lnTo>
                  <a:pt x="235117" y="132686"/>
                </a:lnTo>
                <a:lnTo>
                  <a:pt x="233897" y="145556"/>
                </a:lnTo>
                <a:lnTo>
                  <a:pt x="234037" y="155089"/>
                </a:lnTo>
                <a:lnTo>
                  <a:pt x="235082" y="162397"/>
                </a:lnTo>
                <a:lnTo>
                  <a:pt x="236732" y="168221"/>
                </a:lnTo>
                <a:lnTo>
                  <a:pt x="239736" y="174009"/>
                </a:lnTo>
                <a:lnTo>
                  <a:pt x="243644" y="179773"/>
                </a:lnTo>
                <a:lnTo>
                  <a:pt x="248154" y="185520"/>
                </a:lnTo>
                <a:lnTo>
                  <a:pt x="253067" y="189351"/>
                </a:lnTo>
                <a:lnTo>
                  <a:pt x="258246" y="191906"/>
                </a:lnTo>
                <a:lnTo>
                  <a:pt x="272098" y="195501"/>
                </a:lnTo>
                <a:lnTo>
                  <a:pt x="294413" y="196715"/>
                </a:lnTo>
                <a:lnTo>
                  <a:pt x="313506" y="196926"/>
                </a:lnTo>
                <a:lnTo>
                  <a:pt x="327931" y="191895"/>
                </a:lnTo>
                <a:lnTo>
                  <a:pt x="355925" y="177694"/>
                </a:lnTo>
                <a:lnTo>
                  <a:pt x="362061" y="173657"/>
                </a:lnTo>
                <a:lnTo>
                  <a:pt x="368056" y="169060"/>
                </a:lnTo>
                <a:lnTo>
                  <a:pt x="373959" y="164091"/>
                </a:lnTo>
                <a:lnTo>
                  <a:pt x="379798" y="158873"/>
                </a:lnTo>
                <a:lnTo>
                  <a:pt x="391367" y="147995"/>
                </a:lnTo>
                <a:lnTo>
                  <a:pt x="408590" y="131161"/>
                </a:lnTo>
                <a:lnTo>
                  <a:pt x="413364" y="125490"/>
                </a:lnTo>
                <a:lnTo>
                  <a:pt x="417498" y="119804"/>
                </a:lnTo>
                <a:lnTo>
                  <a:pt x="421207" y="114108"/>
                </a:lnTo>
                <a:lnTo>
                  <a:pt x="425585" y="106501"/>
                </a:lnTo>
                <a:lnTo>
                  <a:pt x="435529" y="87889"/>
                </a:lnTo>
                <a:lnTo>
                  <a:pt x="456804" y="46272"/>
                </a:lnTo>
                <a:lnTo>
                  <a:pt x="458841" y="41275"/>
                </a:lnTo>
                <a:lnTo>
                  <a:pt x="460199" y="36990"/>
                </a:lnTo>
                <a:lnTo>
                  <a:pt x="461104" y="33182"/>
                </a:lnTo>
                <a:lnTo>
                  <a:pt x="462661" y="29690"/>
                </a:lnTo>
                <a:lnTo>
                  <a:pt x="466930" y="23271"/>
                </a:lnTo>
                <a:lnTo>
                  <a:pt x="468449" y="23083"/>
                </a:lnTo>
                <a:lnTo>
                  <a:pt x="469462" y="24863"/>
                </a:lnTo>
                <a:lnTo>
                  <a:pt x="470588" y="30968"/>
                </a:lnTo>
                <a:lnTo>
                  <a:pt x="471088" y="36856"/>
                </a:lnTo>
                <a:lnTo>
                  <a:pt x="471221" y="40712"/>
                </a:lnTo>
                <a:lnTo>
                  <a:pt x="471369" y="50077"/>
                </a:lnTo>
                <a:lnTo>
                  <a:pt x="468895" y="83449"/>
                </a:lnTo>
                <a:lnTo>
                  <a:pt x="465574" y="124633"/>
                </a:lnTo>
                <a:lnTo>
                  <a:pt x="464097" y="149288"/>
                </a:lnTo>
                <a:lnTo>
                  <a:pt x="464655" y="160434"/>
                </a:lnTo>
                <a:lnTo>
                  <a:pt x="465981" y="171675"/>
                </a:lnTo>
                <a:lnTo>
                  <a:pt x="467816" y="182979"/>
                </a:lnTo>
                <a:lnTo>
                  <a:pt x="469040" y="189563"/>
                </a:lnTo>
                <a:lnTo>
                  <a:pt x="469856" y="192999"/>
                </a:lnTo>
                <a:lnTo>
                  <a:pt x="470400" y="194338"/>
                </a:lnTo>
                <a:lnTo>
                  <a:pt x="471715" y="194277"/>
                </a:lnTo>
                <a:lnTo>
                  <a:pt x="475717" y="191671"/>
                </a:lnTo>
                <a:lnTo>
                  <a:pt x="477164" y="189642"/>
                </a:lnTo>
                <a:lnTo>
                  <a:pt x="478773" y="184848"/>
                </a:lnTo>
                <a:lnTo>
                  <a:pt x="480155" y="181283"/>
                </a:lnTo>
                <a:lnTo>
                  <a:pt x="482028" y="177002"/>
                </a:lnTo>
                <a:lnTo>
                  <a:pt x="484230" y="172243"/>
                </a:lnTo>
                <a:lnTo>
                  <a:pt x="487602" y="166213"/>
                </a:lnTo>
                <a:lnTo>
                  <a:pt x="491756" y="159335"/>
                </a:lnTo>
                <a:lnTo>
                  <a:pt x="496430" y="151892"/>
                </a:lnTo>
                <a:lnTo>
                  <a:pt x="500499" y="145026"/>
                </a:lnTo>
                <a:lnTo>
                  <a:pt x="504163" y="138543"/>
                </a:lnTo>
                <a:lnTo>
                  <a:pt x="507559" y="132316"/>
                </a:lnTo>
                <a:lnTo>
                  <a:pt x="511728" y="125307"/>
                </a:lnTo>
                <a:lnTo>
                  <a:pt x="521440" y="109900"/>
                </a:lnTo>
                <a:lnTo>
                  <a:pt x="528602" y="99885"/>
                </a:lnTo>
                <a:lnTo>
                  <a:pt x="546719" y="76059"/>
                </a:lnTo>
                <a:lnTo>
                  <a:pt x="554980" y="65895"/>
                </a:lnTo>
                <a:lnTo>
                  <a:pt x="562392" y="57214"/>
                </a:lnTo>
                <a:lnTo>
                  <a:pt x="569238" y="49522"/>
                </a:lnTo>
                <a:lnTo>
                  <a:pt x="575707" y="43441"/>
                </a:lnTo>
                <a:lnTo>
                  <a:pt x="581925" y="38435"/>
                </a:lnTo>
                <a:lnTo>
                  <a:pt x="587975" y="34145"/>
                </a:lnTo>
                <a:lnTo>
                  <a:pt x="593914" y="30332"/>
                </a:lnTo>
                <a:lnTo>
                  <a:pt x="599777" y="26838"/>
                </a:lnTo>
                <a:lnTo>
                  <a:pt x="605592" y="23556"/>
                </a:lnTo>
                <a:lnTo>
                  <a:pt x="617132" y="19909"/>
                </a:lnTo>
                <a:lnTo>
                  <a:pt x="640063" y="17568"/>
                </a:lnTo>
                <a:lnTo>
                  <a:pt x="652669" y="17163"/>
                </a:lnTo>
                <a:lnTo>
                  <a:pt x="656093" y="19011"/>
                </a:lnTo>
                <a:lnTo>
                  <a:pt x="659328" y="22148"/>
                </a:lnTo>
                <a:lnTo>
                  <a:pt x="662438" y="26144"/>
                </a:lnTo>
                <a:lnTo>
                  <a:pt x="666415" y="29761"/>
                </a:lnTo>
                <a:lnTo>
                  <a:pt x="670972" y="33125"/>
                </a:lnTo>
                <a:lnTo>
                  <a:pt x="675915" y="36320"/>
                </a:lnTo>
                <a:lnTo>
                  <a:pt x="679210" y="41307"/>
                </a:lnTo>
                <a:lnTo>
                  <a:pt x="681407" y="47490"/>
                </a:lnTo>
                <a:lnTo>
                  <a:pt x="689484" y="87045"/>
                </a:lnTo>
                <a:lnTo>
                  <a:pt x="691113" y="97984"/>
                </a:lnTo>
                <a:lnTo>
                  <a:pt x="692200" y="108134"/>
                </a:lnTo>
                <a:lnTo>
                  <a:pt x="692924" y="117759"/>
                </a:lnTo>
                <a:lnTo>
                  <a:pt x="694359" y="126080"/>
                </a:lnTo>
                <a:lnTo>
                  <a:pt x="696269" y="133532"/>
                </a:lnTo>
                <a:lnTo>
                  <a:pt x="698494" y="140406"/>
                </a:lnTo>
                <a:lnTo>
                  <a:pt x="699978" y="147845"/>
                </a:lnTo>
                <a:lnTo>
                  <a:pt x="700967" y="155662"/>
                </a:lnTo>
                <a:lnTo>
                  <a:pt x="701627" y="163731"/>
                </a:lnTo>
                <a:lnTo>
                  <a:pt x="703971" y="171016"/>
                </a:lnTo>
                <a:lnTo>
                  <a:pt x="707439" y="177777"/>
                </a:lnTo>
                <a:lnTo>
                  <a:pt x="711657" y="184190"/>
                </a:lnTo>
                <a:lnTo>
                  <a:pt x="715420" y="189417"/>
                </a:lnTo>
                <a:lnTo>
                  <a:pt x="718883" y="193855"/>
                </a:lnTo>
                <a:lnTo>
                  <a:pt x="726731" y="203270"/>
                </a:lnTo>
                <a:lnTo>
                  <a:pt x="728328" y="204042"/>
                </a:lnTo>
                <a:lnTo>
                  <a:pt x="737235" y="2055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78"/>
          <p:cNvSpPr/>
          <p:nvPr/>
        </p:nvSpPr>
        <p:spPr>
          <a:xfrm>
            <a:off x="3697604" y="1757362"/>
            <a:ext cx="17147" cy="317184"/>
          </a:xfrm>
          <a:custGeom>
            <a:avLst/>
            <a:gdLst/>
            <a:ahLst/>
            <a:cxnLst/>
            <a:rect l="0" t="0" r="0" b="0"/>
            <a:pathLst>
              <a:path w="17147" h="317184">
                <a:moveTo>
                  <a:pt x="17146" y="0"/>
                </a:moveTo>
                <a:lnTo>
                  <a:pt x="12595" y="4551"/>
                </a:lnTo>
                <a:lnTo>
                  <a:pt x="12207" y="7796"/>
                </a:lnTo>
                <a:lnTo>
                  <a:pt x="12900" y="11865"/>
                </a:lnTo>
                <a:lnTo>
                  <a:pt x="14315" y="16483"/>
                </a:lnTo>
                <a:lnTo>
                  <a:pt x="14307" y="21466"/>
                </a:lnTo>
                <a:lnTo>
                  <a:pt x="13348" y="26693"/>
                </a:lnTo>
                <a:lnTo>
                  <a:pt x="11756" y="32083"/>
                </a:lnTo>
                <a:lnTo>
                  <a:pt x="10695" y="37581"/>
                </a:lnTo>
                <a:lnTo>
                  <a:pt x="9988" y="43152"/>
                </a:lnTo>
                <a:lnTo>
                  <a:pt x="9517" y="48770"/>
                </a:lnTo>
                <a:lnTo>
                  <a:pt x="9202" y="55374"/>
                </a:lnTo>
                <a:lnTo>
                  <a:pt x="8852" y="70330"/>
                </a:lnTo>
                <a:lnTo>
                  <a:pt x="8575" y="273871"/>
                </a:lnTo>
                <a:lnTo>
                  <a:pt x="7622" y="283546"/>
                </a:lnTo>
                <a:lnTo>
                  <a:pt x="6034" y="290948"/>
                </a:lnTo>
                <a:lnTo>
                  <a:pt x="4023" y="296835"/>
                </a:lnTo>
                <a:lnTo>
                  <a:pt x="2682" y="301713"/>
                </a:lnTo>
                <a:lnTo>
                  <a:pt x="1788" y="305917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79"/>
          <p:cNvSpPr/>
          <p:nvPr/>
        </p:nvSpPr>
        <p:spPr>
          <a:xfrm>
            <a:off x="3594734" y="1886449"/>
            <a:ext cx="274321" cy="182019"/>
          </a:xfrm>
          <a:custGeom>
            <a:avLst/>
            <a:gdLst/>
            <a:ahLst/>
            <a:cxnLst/>
            <a:rect l="0" t="0" r="0" b="0"/>
            <a:pathLst>
              <a:path w="274321" h="182019">
                <a:moveTo>
                  <a:pt x="0" y="68081"/>
                </a:moveTo>
                <a:lnTo>
                  <a:pt x="23864" y="56149"/>
                </a:lnTo>
                <a:lnTo>
                  <a:pt x="29244" y="54411"/>
                </a:lnTo>
                <a:lnTo>
                  <a:pt x="34737" y="53252"/>
                </a:lnTo>
                <a:lnTo>
                  <a:pt x="40303" y="52480"/>
                </a:lnTo>
                <a:lnTo>
                  <a:pt x="45918" y="51965"/>
                </a:lnTo>
                <a:lnTo>
                  <a:pt x="51568" y="51622"/>
                </a:lnTo>
                <a:lnTo>
                  <a:pt x="57239" y="51393"/>
                </a:lnTo>
                <a:lnTo>
                  <a:pt x="71160" y="51139"/>
                </a:lnTo>
                <a:lnTo>
                  <a:pt x="78873" y="51071"/>
                </a:lnTo>
                <a:lnTo>
                  <a:pt x="89729" y="50074"/>
                </a:lnTo>
                <a:lnTo>
                  <a:pt x="102682" y="48456"/>
                </a:lnTo>
                <a:lnTo>
                  <a:pt x="117033" y="46425"/>
                </a:lnTo>
                <a:lnTo>
                  <a:pt x="128504" y="44119"/>
                </a:lnTo>
                <a:lnTo>
                  <a:pt x="138057" y="41628"/>
                </a:lnTo>
                <a:lnTo>
                  <a:pt x="146331" y="39016"/>
                </a:lnTo>
                <a:lnTo>
                  <a:pt x="154704" y="37274"/>
                </a:lnTo>
                <a:lnTo>
                  <a:pt x="163144" y="36113"/>
                </a:lnTo>
                <a:lnTo>
                  <a:pt x="171627" y="35339"/>
                </a:lnTo>
                <a:lnTo>
                  <a:pt x="179188" y="33870"/>
                </a:lnTo>
                <a:lnTo>
                  <a:pt x="186134" y="31939"/>
                </a:lnTo>
                <a:lnTo>
                  <a:pt x="192670" y="29698"/>
                </a:lnTo>
                <a:lnTo>
                  <a:pt x="198932" y="27252"/>
                </a:lnTo>
                <a:lnTo>
                  <a:pt x="205011" y="24669"/>
                </a:lnTo>
                <a:lnTo>
                  <a:pt x="216846" y="19259"/>
                </a:lnTo>
                <a:lnTo>
                  <a:pt x="239967" y="8025"/>
                </a:lnTo>
                <a:lnTo>
                  <a:pt x="245703" y="5183"/>
                </a:lnTo>
                <a:lnTo>
                  <a:pt x="250479" y="3289"/>
                </a:lnTo>
                <a:lnTo>
                  <a:pt x="258327" y="1184"/>
                </a:lnTo>
                <a:lnTo>
                  <a:pt x="263549" y="0"/>
                </a:lnTo>
                <a:lnTo>
                  <a:pt x="264282" y="786"/>
                </a:lnTo>
                <a:lnTo>
                  <a:pt x="264771" y="2262"/>
                </a:lnTo>
                <a:lnTo>
                  <a:pt x="265314" y="7395"/>
                </a:lnTo>
                <a:lnTo>
                  <a:pt x="265459" y="11431"/>
                </a:lnTo>
                <a:lnTo>
                  <a:pt x="265619" y="22901"/>
                </a:lnTo>
                <a:lnTo>
                  <a:pt x="265691" y="40698"/>
                </a:lnTo>
                <a:lnTo>
                  <a:pt x="264757" y="48873"/>
                </a:lnTo>
                <a:lnTo>
                  <a:pt x="263183" y="56228"/>
                </a:lnTo>
                <a:lnTo>
                  <a:pt x="261180" y="63036"/>
                </a:lnTo>
                <a:lnTo>
                  <a:pt x="259845" y="72338"/>
                </a:lnTo>
                <a:lnTo>
                  <a:pt x="258955" y="83301"/>
                </a:lnTo>
                <a:lnTo>
                  <a:pt x="258362" y="95373"/>
                </a:lnTo>
                <a:lnTo>
                  <a:pt x="257703" y="124025"/>
                </a:lnTo>
                <a:lnTo>
                  <a:pt x="257527" y="139667"/>
                </a:lnTo>
                <a:lnTo>
                  <a:pt x="258362" y="151047"/>
                </a:lnTo>
                <a:lnTo>
                  <a:pt x="259872" y="159587"/>
                </a:lnTo>
                <a:lnTo>
                  <a:pt x="261830" y="166232"/>
                </a:lnTo>
                <a:lnTo>
                  <a:pt x="264089" y="171615"/>
                </a:lnTo>
                <a:lnTo>
                  <a:pt x="266547" y="176156"/>
                </a:lnTo>
                <a:lnTo>
                  <a:pt x="269138" y="180136"/>
                </a:lnTo>
                <a:lnTo>
                  <a:pt x="270866" y="181837"/>
                </a:lnTo>
                <a:lnTo>
                  <a:pt x="272017" y="182018"/>
                </a:lnTo>
                <a:lnTo>
                  <a:pt x="274320" y="1795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0"/>
          <p:cNvSpPr/>
          <p:nvPr/>
        </p:nvSpPr>
        <p:spPr>
          <a:xfrm>
            <a:off x="3860482" y="1825942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1"/>
          <p:cNvSpPr/>
          <p:nvPr/>
        </p:nvSpPr>
        <p:spPr>
          <a:xfrm>
            <a:off x="3980497" y="1885950"/>
            <a:ext cx="157851" cy="171281"/>
          </a:xfrm>
          <a:custGeom>
            <a:avLst/>
            <a:gdLst/>
            <a:ahLst/>
            <a:cxnLst/>
            <a:rect l="0" t="0" r="0" b="0"/>
            <a:pathLst>
              <a:path w="157851" h="171281">
                <a:moveTo>
                  <a:pt x="8573" y="0"/>
                </a:moveTo>
                <a:lnTo>
                  <a:pt x="8573" y="57486"/>
                </a:lnTo>
                <a:lnTo>
                  <a:pt x="7620" y="63089"/>
                </a:lnTo>
                <a:lnTo>
                  <a:pt x="6033" y="68729"/>
                </a:lnTo>
                <a:lnTo>
                  <a:pt x="4022" y="74394"/>
                </a:lnTo>
                <a:lnTo>
                  <a:pt x="2681" y="80076"/>
                </a:lnTo>
                <a:lnTo>
                  <a:pt x="1787" y="85769"/>
                </a:lnTo>
                <a:lnTo>
                  <a:pt x="1191" y="91469"/>
                </a:lnTo>
                <a:lnTo>
                  <a:pt x="794" y="96222"/>
                </a:lnTo>
                <a:lnTo>
                  <a:pt x="530" y="100343"/>
                </a:lnTo>
                <a:lnTo>
                  <a:pt x="353" y="104043"/>
                </a:lnTo>
                <a:lnTo>
                  <a:pt x="157" y="113233"/>
                </a:lnTo>
                <a:lnTo>
                  <a:pt x="104" y="118351"/>
                </a:lnTo>
                <a:lnTo>
                  <a:pt x="1022" y="124621"/>
                </a:lnTo>
                <a:lnTo>
                  <a:pt x="2587" y="131658"/>
                </a:lnTo>
                <a:lnTo>
                  <a:pt x="4582" y="139207"/>
                </a:lnTo>
                <a:lnTo>
                  <a:pt x="6865" y="145192"/>
                </a:lnTo>
                <a:lnTo>
                  <a:pt x="9339" y="150135"/>
                </a:lnTo>
                <a:lnTo>
                  <a:pt x="11941" y="154382"/>
                </a:lnTo>
                <a:lnTo>
                  <a:pt x="14628" y="158166"/>
                </a:lnTo>
                <a:lnTo>
                  <a:pt x="17372" y="161641"/>
                </a:lnTo>
                <a:lnTo>
                  <a:pt x="20154" y="164911"/>
                </a:lnTo>
                <a:lnTo>
                  <a:pt x="23914" y="167090"/>
                </a:lnTo>
                <a:lnTo>
                  <a:pt x="28325" y="168543"/>
                </a:lnTo>
                <a:lnTo>
                  <a:pt x="33171" y="169512"/>
                </a:lnTo>
                <a:lnTo>
                  <a:pt x="37354" y="170158"/>
                </a:lnTo>
                <a:lnTo>
                  <a:pt x="41095" y="170589"/>
                </a:lnTo>
                <a:lnTo>
                  <a:pt x="44542" y="170876"/>
                </a:lnTo>
                <a:lnTo>
                  <a:pt x="48745" y="171067"/>
                </a:lnTo>
                <a:lnTo>
                  <a:pt x="58494" y="171280"/>
                </a:lnTo>
                <a:lnTo>
                  <a:pt x="63761" y="170384"/>
                </a:lnTo>
                <a:lnTo>
                  <a:pt x="69177" y="168834"/>
                </a:lnTo>
                <a:lnTo>
                  <a:pt x="74693" y="166848"/>
                </a:lnTo>
                <a:lnTo>
                  <a:pt x="80276" y="164572"/>
                </a:lnTo>
                <a:lnTo>
                  <a:pt x="85902" y="162102"/>
                </a:lnTo>
                <a:lnTo>
                  <a:pt x="97234" y="156818"/>
                </a:lnTo>
                <a:lnTo>
                  <a:pt x="108620" y="151294"/>
                </a:lnTo>
                <a:lnTo>
                  <a:pt x="113371" y="147535"/>
                </a:lnTo>
                <a:lnTo>
                  <a:pt x="117490" y="143124"/>
                </a:lnTo>
                <a:lnTo>
                  <a:pt x="121190" y="138278"/>
                </a:lnTo>
                <a:lnTo>
                  <a:pt x="125561" y="133143"/>
                </a:lnTo>
                <a:lnTo>
                  <a:pt x="130379" y="127814"/>
                </a:lnTo>
                <a:lnTo>
                  <a:pt x="135497" y="122357"/>
                </a:lnTo>
                <a:lnTo>
                  <a:pt x="139861" y="116813"/>
                </a:lnTo>
                <a:lnTo>
                  <a:pt x="143723" y="111213"/>
                </a:lnTo>
                <a:lnTo>
                  <a:pt x="147250" y="105574"/>
                </a:lnTo>
                <a:lnTo>
                  <a:pt x="150555" y="98005"/>
                </a:lnTo>
                <a:lnTo>
                  <a:pt x="153709" y="89149"/>
                </a:lnTo>
                <a:lnTo>
                  <a:pt x="156766" y="79435"/>
                </a:lnTo>
                <a:lnTo>
                  <a:pt x="157850" y="71054"/>
                </a:lnTo>
                <a:lnTo>
                  <a:pt x="157621" y="63562"/>
                </a:lnTo>
                <a:lnTo>
                  <a:pt x="156515" y="56662"/>
                </a:lnTo>
                <a:lnTo>
                  <a:pt x="154826" y="51110"/>
                </a:lnTo>
                <a:lnTo>
                  <a:pt x="152747" y="46455"/>
                </a:lnTo>
                <a:lnTo>
                  <a:pt x="150409" y="42400"/>
                </a:lnTo>
                <a:lnTo>
                  <a:pt x="145271" y="32814"/>
                </a:lnTo>
                <a:lnTo>
                  <a:pt x="142567" y="27591"/>
                </a:lnTo>
                <a:lnTo>
                  <a:pt x="138860" y="24109"/>
                </a:lnTo>
                <a:lnTo>
                  <a:pt x="134483" y="21788"/>
                </a:lnTo>
                <a:lnTo>
                  <a:pt x="129661" y="20240"/>
                </a:lnTo>
                <a:lnTo>
                  <a:pt x="124540" y="18256"/>
                </a:lnTo>
                <a:lnTo>
                  <a:pt x="119222" y="15980"/>
                </a:lnTo>
                <a:lnTo>
                  <a:pt x="113771" y="13511"/>
                </a:lnTo>
                <a:lnTo>
                  <a:pt x="108232" y="11864"/>
                </a:lnTo>
                <a:lnTo>
                  <a:pt x="102635" y="10767"/>
                </a:lnTo>
                <a:lnTo>
                  <a:pt x="96998" y="10035"/>
                </a:lnTo>
                <a:lnTo>
                  <a:pt x="91335" y="9548"/>
                </a:lnTo>
                <a:lnTo>
                  <a:pt x="85655" y="9222"/>
                </a:lnTo>
                <a:lnTo>
                  <a:pt x="79964" y="9006"/>
                </a:lnTo>
                <a:lnTo>
                  <a:pt x="74264" y="9814"/>
                </a:lnTo>
                <a:lnTo>
                  <a:pt x="68560" y="11305"/>
                </a:lnTo>
                <a:lnTo>
                  <a:pt x="41165" y="20542"/>
                </a:lnTo>
                <a:lnTo>
                  <a:pt x="34111" y="24172"/>
                </a:lnTo>
                <a:lnTo>
                  <a:pt x="27503" y="28497"/>
                </a:lnTo>
                <a:lnTo>
                  <a:pt x="21193" y="33285"/>
                </a:lnTo>
                <a:lnTo>
                  <a:pt x="16034" y="36478"/>
                </a:lnTo>
                <a:lnTo>
                  <a:pt x="11642" y="38606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82"/>
          <p:cNvSpPr/>
          <p:nvPr/>
        </p:nvSpPr>
        <p:spPr>
          <a:xfrm>
            <a:off x="4194809" y="1860232"/>
            <a:ext cx="480062" cy="205591"/>
          </a:xfrm>
          <a:custGeom>
            <a:avLst/>
            <a:gdLst/>
            <a:ahLst/>
            <a:cxnLst/>
            <a:rect l="0" t="0" r="0" b="0"/>
            <a:pathLst>
              <a:path w="480062" h="205591">
                <a:moveTo>
                  <a:pt x="0" y="0"/>
                </a:moveTo>
                <a:lnTo>
                  <a:pt x="26694" y="0"/>
                </a:lnTo>
                <a:lnTo>
                  <a:pt x="30179" y="953"/>
                </a:lnTo>
                <a:lnTo>
                  <a:pt x="36591" y="4551"/>
                </a:lnTo>
                <a:lnTo>
                  <a:pt x="42616" y="9325"/>
                </a:lnTo>
                <a:lnTo>
                  <a:pt x="45555" y="11932"/>
                </a:lnTo>
                <a:lnTo>
                  <a:pt x="47516" y="15575"/>
                </a:lnTo>
                <a:lnTo>
                  <a:pt x="48822" y="19908"/>
                </a:lnTo>
                <a:lnTo>
                  <a:pt x="49693" y="24702"/>
                </a:lnTo>
                <a:lnTo>
                  <a:pt x="53201" y="40189"/>
                </a:lnTo>
                <a:lnTo>
                  <a:pt x="55470" y="49652"/>
                </a:lnTo>
                <a:lnTo>
                  <a:pt x="56983" y="57867"/>
                </a:lnTo>
                <a:lnTo>
                  <a:pt x="57991" y="65248"/>
                </a:lnTo>
                <a:lnTo>
                  <a:pt x="58664" y="72074"/>
                </a:lnTo>
                <a:lnTo>
                  <a:pt x="59112" y="87102"/>
                </a:lnTo>
                <a:lnTo>
                  <a:pt x="59890" y="156615"/>
                </a:lnTo>
                <a:lnTo>
                  <a:pt x="59930" y="157750"/>
                </a:lnTo>
                <a:lnTo>
                  <a:pt x="59973" y="156471"/>
                </a:lnTo>
                <a:lnTo>
                  <a:pt x="61890" y="152892"/>
                </a:lnTo>
                <a:lnTo>
                  <a:pt x="65072" y="147648"/>
                </a:lnTo>
                <a:lnTo>
                  <a:pt x="69099" y="141294"/>
                </a:lnTo>
                <a:lnTo>
                  <a:pt x="71784" y="135154"/>
                </a:lnTo>
                <a:lnTo>
                  <a:pt x="73574" y="129155"/>
                </a:lnTo>
                <a:lnTo>
                  <a:pt x="74767" y="123251"/>
                </a:lnTo>
                <a:lnTo>
                  <a:pt x="76515" y="116457"/>
                </a:lnTo>
                <a:lnTo>
                  <a:pt x="78633" y="109071"/>
                </a:lnTo>
                <a:lnTo>
                  <a:pt x="80997" y="101289"/>
                </a:lnTo>
                <a:lnTo>
                  <a:pt x="84478" y="94196"/>
                </a:lnTo>
                <a:lnTo>
                  <a:pt x="88704" y="87562"/>
                </a:lnTo>
                <a:lnTo>
                  <a:pt x="93426" y="81235"/>
                </a:lnTo>
                <a:lnTo>
                  <a:pt x="97527" y="75112"/>
                </a:lnTo>
                <a:lnTo>
                  <a:pt x="101213" y="69125"/>
                </a:lnTo>
                <a:lnTo>
                  <a:pt x="104623" y="63228"/>
                </a:lnTo>
                <a:lnTo>
                  <a:pt x="107849" y="58344"/>
                </a:lnTo>
                <a:lnTo>
                  <a:pt x="110952" y="54136"/>
                </a:lnTo>
                <a:lnTo>
                  <a:pt x="113973" y="50378"/>
                </a:lnTo>
                <a:lnTo>
                  <a:pt x="117892" y="45968"/>
                </a:lnTo>
                <a:lnTo>
                  <a:pt x="127327" y="35988"/>
                </a:lnTo>
                <a:lnTo>
                  <a:pt x="132510" y="32564"/>
                </a:lnTo>
                <a:lnTo>
                  <a:pt x="143349" y="28761"/>
                </a:lnTo>
                <a:lnTo>
                  <a:pt x="154516" y="24530"/>
                </a:lnTo>
                <a:lnTo>
                  <a:pt x="165829" y="19475"/>
                </a:lnTo>
                <a:lnTo>
                  <a:pt x="177207" y="14053"/>
                </a:lnTo>
                <a:lnTo>
                  <a:pt x="188614" y="11008"/>
                </a:lnTo>
                <a:lnTo>
                  <a:pt x="194323" y="10196"/>
                </a:lnTo>
                <a:lnTo>
                  <a:pt x="205746" y="11834"/>
                </a:lnTo>
                <a:lnTo>
                  <a:pt x="220347" y="15572"/>
                </a:lnTo>
                <a:lnTo>
                  <a:pt x="224051" y="16096"/>
                </a:lnTo>
                <a:lnTo>
                  <a:pt x="238365" y="21385"/>
                </a:lnTo>
                <a:lnTo>
                  <a:pt x="241777" y="24734"/>
                </a:lnTo>
                <a:lnTo>
                  <a:pt x="244053" y="28872"/>
                </a:lnTo>
                <a:lnTo>
                  <a:pt x="245569" y="33536"/>
                </a:lnTo>
                <a:lnTo>
                  <a:pt x="247533" y="37597"/>
                </a:lnTo>
                <a:lnTo>
                  <a:pt x="249795" y="41257"/>
                </a:lnTo>
                <a:lnTo>
                  <a:pt x="252255" y="44650"/>
                </a:lnTo>
                <a:lnTo>
                  <a:pt x="253895" y="48816"/>
                </a:lnTo>
                <a:lnTo>
                  <a:pt x="254988" y="53499"/>
                </a:lnTo>
                <a:lnTo>
                  <a:pt x="255718" y="58526"/>
                </a:lnTo>
                <a:lnTo>
                  <a:pt x="256203" y="63782"/>
                </a:lnTo>
                <a:lnTo>
                  <a:pt x="256528" y="69192"/>
                </a:lnTo>
                <a:lnTo>
                  <a:pt x="256744" y="74703"/>
                </a:lnTo>
                <a:lnTo>
                  <a:pt x="257047" y="100663"/>
                </a:lnTo>
                <a:lnTo>
                  <a:pt x="256137" y="110923"/>
                </a:lnTo>
                <a:lnTo>
                  <a:pt x="254579" y="121574"/>
                </a:lnTo>
                <a:lnTo>
                  <a:pt x="252587" y="132484"/>
                </a:lnTo>
                <a:lnTo>
                  <a:pt x="251259" y="141663"/>
                </a:lnTo>
                <a:lnTo>
                  <a:pt x="250373" y="149687"/>
                </a:lnTo>
                <a:lnTo>
                  <a:pt x="249390" y="162730"/>
                </a:lnTo>
                <a:lnTo>
                  <a:pt x="248953" y="171702"/>
                </a:lnTo>
                <a:lnTo>
                  <a:pt x="249789" y="175428"/>
                </a:lnTo>
                <a:lnTo>
                  <a:pt x="251299" y="178865"/>
                </a:lnTo>
                <a:lnTo>
                  <a:pt x="253258" y="182108"/>
                </a:lnTo>
                <a:lnTo>
                  <a:pt x="260514" y="188252"/>
                </a:lnTo>
                <a:lnTo>
                  <a:pt x="270090" y="194158"/>
                </a:lnTo>
                <a:lnTo>
                  <a:pt x="280695" y="199957"/>
                </a:lnTo>
                <a:lnTo>
                  <a:pt x="291759" y="203170"/>
                </a:lnTo>
                <a:lnTo>
                  <a:pt x="303978" y="204598"/>
                </a:lnTo>
                <a:lnTo>
                  <a:pt x="318934" y="205232"/>
                </a:lnTo>
                <a:lnTo>
                  <a:pt x="343420" y="205590"/>
                </a:lnTo>
                <a:lnTo>
                  <a:pt x="351819" y="203735"/>
                </a:lnTo>
                <a:lnTo>
                  <a:pt x="360276" y="200593"/>
                </a:lnTo>
                <a:lnTo>
                  <a:pt x="368772" y="196594"/>
                </a:lnTo>
                <a:lnTo>
                  <a:pt x="377293" y="192975"/>
                </a:lnTo>
                <a:lnTo>
                  <a:pt x="385831" y="189610"/>
                </a:lnTo>
                <a:lnTo>
                  <a:pt x="402938" y="183331"/>
                </a:lnTo>
                <a:lnTo>
                  <a:pt x="420067" y="177365"/>
                </a:lnTo>
                <a:lnTo>
                  <a:pt x="442284" y="168999"/>
                </a:lnTo>
                <a:lnTo>
                  <a:pt x="454876" y="164101"/>
                </a:lnTo>
                <a:lnTo>
                  <a:pt x="463271" y="159883"/>
                </a:lnTo>
                <a:lnTo>
                  <a:pt x="468868" y="156119"/>
                </a:lnTo>
                <a:lnTo>
                  <a:pt x="472599" y="152657"/>
                </a:lnTo>
                <a:lnTo>
                  <a:pt x="475086" y="149396"/>
                </a:lnTo>
                <a:lnTo>
                  <a:pt x="477849" y="143233"/>
                </a:lnTo>
                <a:lnTo>
                  <a:pt x="479078" y="137319"/>
                </a:lnTo>
                <a:lnTo>
                  <a:pt x="480061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83"/>
          <p:cNvSpPr/>
          <p:nvPr/>
        </p:nvSpPr>
        <p:spPr>
          <a:xfrm>
            <a:off x="357963" y="2676370"/>
            <a:ext cx="253542" cy="263998"/>
          </a:xfrm>
          <a:custGeom>
            <a:avLst/>
            <a:gdLst/>
            <a:ahLst/>
            <a:cxnLst/>
            <a:rect l="0" t="0" r="0" b="0"/>
            <a:pathLst>
              <a:path w="253542" h="263998">
                <a:moveTo>
                  <a:pt x="4939" y="15394"/>
                </a:moveTo>
                <a:lnTo>
                  <a:pt x="388" y="19946"/>
                </a:lnTo>
                <a:lnTo>
                  <a:pt x="0" y="23191"/>
                </a:lnTo>
                <a:lnTo>
                  <a:pt x="694" y="27260"/>
                </a:lnTo>
                <a:lnTo>
                  <a:pt x="2109" y="31877"/>
                </a:lnTo>
                <a:lnTo>
                  <a:pt x="4005" y="39718"/>
                </a:lnTo>
                <a:lnTo>
                  <a:pt x="8651" y="61130"/>
                </a:lnTo>
                <a:lnTo>
                  <a:pt x="11224" y="71602"/>
                </a:lnTo>
                <a:lnTo>
                  <a:pt x="13891" y="81441"/>
                </a:lnTo>
                <a:lnTo>
                  <a:pt x="19395" y="99994"/>
                </a:lnTo>
                <a:lnTo>
                  <a:pt x="25016" y="117764"/>
                </a:lnTo>
                <a:lnTo>
                  <a:pt x="29754" y="130314"/>
                </a:lnTo>
                <a:lnTo>
                  <a:pt x="42638" y="162037"/>
                </a:lnTo>
                <a:lnTo>
                  <a:pt x="52809" y="185662"/>
                </a:lnTo>
                <a:lnTo>
                  <a:pt x="56855" y="194628"/>
                </a:lnTo>
                <a:lnTo>
                  <a:pt x="60505" y="204416"/>
                </a:lnTo>
                <a:lnTo>
                  <a:pt x="63890" y="214751"/>
                </a:lnTo>
                <a:lnTo>
                  <a:pt x="67100" y="225452"/>
                </a:lnTo>
                <a:lnTo>
                  <a:pt x="69239" y="233538"/>
                </a:lnTo>
                <a:lnTo>
                  <a:pt x="70666" y="239881"/>
                </a:lnTo>
                <a:lnTo>
                  <a:pt x="71617" y="245062"/>
                </a:lnTo>
                <a:lnTo>
                  <a:pt x="72251" y="249469"/>
                </a:lnTo>
                <a:lnTo>
                  <a:pt x="72955" y="256905"/>
                </a:lnTo>
                <a:lnTo>
                  <a:pt x="73143" y="258317"/>
                </a:lnTo>
                <a:lnTo>
                  <a:pt x="73268" y="258305"/>
                </a:lnTo>
                <a:lnTo>
                  <a:pt x="73469" y="251443"/>
                </a:lnTo>
                <a:lnTo>
                  <a:pt x="73504" y="243661"/>
                </a:lnTo>
                <a:lnTo>
                  <a:pt x="70972" y="235591"/>
                </a:lnTo>
                <a:lnTo>
                  <a:pt x="68964" y="230773"/>
                </a:lnTo>
                <a:lnTo>
                  <a:pt x="67625" y="224702"/>
                </a:lnTo>
                <a:lnTo>
                  <a:pt x="66732" y="217798"/>
                </a:lnTo>
                <a:lnTo>
                  <a:pt x="66137" y="210338"/>
                </a:lnTo>
                <a:lnTo>
                  <a:pt x="64787" y="199649"/>
                </a:lnTo>
                <a:lnTo>
                  <a:pt x="60748" y="172533"/>
                </a:lnTo>
                <a:lnTo>
                  <a:pt x="58338" y="159206"/>
                </a:lnTo>
                <a:lnTo>
                  <a:pt x="55778" y="146511"/>
                </a:lnTo>
                <a:lnTo>
                  <a:pt x="53119" y="134238"/>
                </a:lnTo>
                <a:lnTo>
                  <a:pt x="52299" y="120341"/>
                </a:lnTo>
                <a:lnTo>
                  <a:pt x="52705" y="105362"/>
                </a:lnTo>
                <a:lnTo>
                  <a:pt x="54743" y="77288"/>
                </a:lnTo>
                <a:lnTo>
                  <a:pt x="55649" y="58460"/>
                </a:lnTo>
                <a:lnTo>
                  <a:pt x="57796" y="50772"/>
                </a:lnTo>
                <a:lnTo>
                  <a:pt x="61132" y="43742"/>
                </a:lnTo>
                <a:lnTo>
                  <a:pt x="65261" y="37151"/>
                </a:lnTo>
                <a:lnTo>
                  <a:pt x="70871" y="31804"/>
                </a:lnTo>
                <a:lnTo>
                  <a:pt x="77469" y="27286"/>
                </a:lnTo>
                <a:lnTo>
                  <a:pt x="84725" y="23322"/>
                </a:lnTo>
                <a:lnTo>
                  <a:pt x="90514" y="19727"/>
                </a:lnTo>
                <a:lnTo>
                  <a:pt x="95327" y="16378"/>
                </a:lnTo>
                <a:lnTo>
                  <a:pt x="99487" y="13192"/>
                </a:lnTo>
                <a:lnTo>
                  <a:pt x="104166" y="10116"/>
                </a:lnTo>
                <a:lnTo>
                  <a:pt x="109190" y="7114"/>
                </a:lnTo>
                <a:lnTo>
                  <a:pt x="114445" y="4159"/>
                </a:lnTo>
                <a:lnTo>
                  <a:pt x="119853" y="2189"/>
                </a:lnTo>
                <a:lnTo>
                  <a:pt x="125363" y="876"/>
                </a:lnTo>
                <a:lnTo>
                  <a:pt x="130942" y="0"/>
                </a:lnTo>
                <a:lnTo>
                  <a:pt x="136566" y="369"/>
                </a:lnTo>
                <a:lnTo>
                  <a:pt x="142220" y="1568"/>
                </a:lnTo>
                <a:lnTo>
                  <a:pt x="147895" y="3319"/>
                </a:lnTo>
                <a:lnTo>
                  <a:pt x="153583" y="5439"/>
                </a:lnTo>
                <a:lnTo>
                  <a:pt x="159280" y="7805"/>
                </a:lnTo>
                <a:lnTo>
                  <a:pt x="164983" y="10335"/>
                </a:lnTo>
                <a:lnTo>
                  <a:pt x="170690" y="13927"/>
                </a:lnTo>
                <a:lnTo>
                  <a:pt x="176400" y="18226"/>
                </a:lnTo>
                <a:lnTo>
                  <a:pt x="182111" y="22997"/>
                </a:lnTo>
                <a:lnTo>
                  <a:pt x="186871" y="28083"/>
                </a:lnTo>
                <a:lnTo>
                  <a:pt x="190997" y="33378"/>
                </a:lnTo>
                <a:lnTo>
                  <a:pt x="194700" y="38814"/>
                </a:lnTo>
                <a:lnTo>
                  <a:pt x="198121" y="46247"/>
                </a:lnTo>
                <a:lnTo>
                  <a:pt x="201355" y="55013"/>
                </a:lnTo>
                <a:lnTo>
                  <a:pt x="213388" y="91906"/>
                </a:lnTo>
                <a:lnTo>
                  <a:pt x="215342" y="100692"/>
                </a:lnTo>
                <a:lnTo>
                  <a:pt x="216645" y="109407"/>
                </a:lnTo>
                <a:lnTo>
                  <a:pt x="217514" y="118075"/>
                </a:lnTo>
                <a:lnTo>
                  <a:pt x="221019" y="142945"/>
                </a:lnTo>
                <a:lnTo>
                  <a:pt x="223288" y="157578"/>
                </a:lnTo>
                <a:lnTo>
                  <a:pt x="224800" y="169239"/>
                </a:lnTo>
                <a:lnTo>
                  <a:pt x="225808" y="178917"/>
                </a:lnTo>
                <a:lnTo>
                  <a:pt x="226480" y="187275"/>
                </a:lnTo>
                <a:lnTo>
                  <a:pt x="227880" y="196656"/>
                </a:lnTo>
                <a:lnTo>
                  <a:pt x="229767" y="206721"/>
                </a:lnTo>
                <a:lnTo>
                  <a:pt x="231976" y="217240"/>
                </a:lnTo>
                <a:lnTo>
                  <a:pt x="234402" y="225206"/>
                </a:lnTo>
                <a:lnTo>
                  <a:pt x="236972" y="231469"/>
                </a:lnTo>
                <a:lnTo>
                  <a:pt x="253541" y="2639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84"/>
          <p:cNvSpPr/>
          <p:nvPr/>
        </p:nvSpPr>
        <p:spPr>
          <a:xfrm>
            <a:off x="620077" y="2704411"/>
            <a:ext cx="298163" cy="195834"/>
          </a:xfrm>
          <a:custGeom>
            <a:avLst/>
            <a:gdLst/>
            <a:ahLst/>
            <a:cxnLst/>
            <a:rect l="0" t="0" r="0" b="0"/>
            <a:pathLst>
              <a:path w="298163" h="195834">
                <a:moveTo>
                  <a:pt x="102870" y="21644"/>
                </a:moveTo>
                <a:lnTo>
                  <a:pt x="102870" y="17093"/>
                </a:lnTo>
                <a:lnTo>
                  <a:pt x="101917" y="18610"/>
                </a:lnTo>
                <a:lnTo>
                  <a:pt x="100330" y="22478"/>
                </a:lnTo>
                <a:lnTo>
                  <a:pt x="98319" y="27915"/>
                </a:lnTo>
                <a:lnTo>
                  <a:pt x="96979" y="33445"/>
                </a:lnTo>
                <a:lnTo>
                  <a:pt x="96085" y="39036"/>
                </a:lnTo>
                <a:lnTo>
                  <a:pt x="95489" y="44669"/>
                </a:lnTo>
                <a:lnTo>
                  <a:pt x="95092" y="50328"/>
                </a:lnTo>
                <a:lnTo>
                  <a:pt x="94827" y="56007"/>
                </a:lnTo>
                <a:lnTo>
                  <a:pt x="94533" y="68349"/>
                </a:lnTo>
                <a:lnTo>
                  <a:pt x="94328" y="107875"/>
                </a:lnTo>
                <a:lnTo>
                  <a:pt x="95271" y="118183"/>
                </a:lnTo>
                <a:lnTo>
                  <a:pt x="96851" y="129819"/>
                </a:lnTo>
                <a:lnTo>
                  <a:pt x="98857" y="142338"/>
                </a:lnTo>
                <a:lnTo>
                  <a:pt x="101147" y="151636"/>
                </a:lnTo>
                <a:lnTo>
                  <a:pt x="103627" y="158788"/>
                </a:lnTo>
                <a:lnTo>
                  <a:pt x="106232" y="164508"/>
                </a:lnTo>
                <a:lnTo>
                  <a:pt x="109874" y="170227"/>
                </a:lnTo>
                <a:lnTo>
                  <a:pt x="114207" y="175944"/>
                </a:lnTo>
                <a:lnTo>
                  <a:pt x="119000" y="181661"/>
                </a:lnTo>
                <a:lnTo>
                  <a:pt x="124101" y="186424"/>
                </a:lnTo>
                <a:lnTo>
                  <a:pt x="129407" y="190552"/>
                </a:lnTo>
                <a:lnTo>
                  <a:pt x="134848" y="194257"/>
                </a:lnTo>
                <a:lnTo>
                  <a:pt x="139429" y="195774"/>
                </a:lnTo>
                <a:lnTo>
                  <a:pt x="143435" y="195833"/>
                </a:lnTo>
                <a:lnTo>
                  <a:pt x="152331" y="194311"/>
                </a:lnTo>
                <a:lnTo>
                  <a:pt x="158704" y="193905"/>
                </a:lnTo>
                <a:lnTo>
                  <a:pt x="165810" y="193635"/>
                </a:lnTo>
                <a:lnTo>
                  <a:pt x="172453" y="192502"/>
                </a:lnTo>
                <a:lnTo>
                  <a:pt x="178786" y="190794"/>
                </a:lnTo>
                <a:lnTo>
                  <a:pt x="184913" y="188703"/>
                </a:lnTo>
                <a:lnTo>
                  <a:pt x="191855" y="185404"/>
                </a:lnTo>
                <a:lnTo>
                  <a:pt x="199341" y="181300"/>
                </a:lnTo>
                <a:lnTo>
                  <a:pt x="207189" y="176659"/>
                </a:lnTo>
                <a:lnTo>
                  <a:pt x="214326" y="171659"/>
                </a:lnTo>
                <a:lnTo>
                  <a:pt x="220989" y="166422"/>
                </a:lnTo>
                <a:lnTo>
                  <a:pt x="227336" y="161025"/>
                </a:lnTo>
                <a:lnTo>
                  <a:pt x="234425" y="155522"/>
                </a:lnTo>
                <a:lnTo>
                  <a:pt x="242008" y="149948"/>
                </a:lnTo>
                <a:lnTo>
                  <a:pt x="249921" y="144328"/>
                </a:lnTo>
                <a:lnTo>
                  <a:pt x="257102" y="138675"/>
                </a:lnTo>
                <a:lnTo>
                  <a:pt x="263794" y="133002"/>
                </a:lnTo>
                <a:lnTo>
                  <a:pt x="270160" y="127315"/>
                </a:lnTo>
                <a:lnTo>
                  <a:pt x="275357" y="120666"/>
                </a:lnTo>
                <a:lnTo>
                  <a:pt x="279773" y="113376"/>
                </a:lnTo>
                <a:lnTo>
                  <a:pt x="293706" y="85695"/>
                </a:lnTo>
                <a:lnTo>
                  <a:pt x="295817" y="78632"/>
                </a:lnTo>
                <a:lnTo>
                  <a:pt x="297224" y="71066"/>
                </a:lnTo>
                <a:lnTo>
                  <a:pt x="298162" y="63165"/>
                </a:lnTo>
                <a:lnTo>
                  <a:pt x="297834" y="55992"/>
                </a:lnTo>
                <a:lnTo>
                  <a:pt x="296664" y="49305"/>
                </a:lnTo>
                <a:lnTo>
                  <a:pt x="294931" y="42942"/>
                </a:lnTo>
                <a:lnTo>
                  <a:pt x="292823" y="36795"/>
                </a:lnTo>
                <a:lnTo>
                  <a:pt x="290465" y="30792"/>
                </a:lnTo>
                <a:lnTo>
                  <a:pt x="287941" y="24885"/>
                </a:lnTo>
                <a:lnTo>
                  <a:pt x="284353" y="19995"/>
                </a:lnTo>
                <a:lnTo>
                  <a:pt x="280056" y="15782"/>
                </a:lnTo>
                <a:lnTo>
                  <a:pt x="275287" y="12021"/>
                </a:lnTo>
                <a:lnTo>
                  <a:pt x="269250" y="9513"/>
                </a:lnTo>
                <a:lnTo>
                  <a:pt x="262367" y="7842"/>
                </a:lnTo>
                <a:lnTo>
                  <a:pt x="254921" y="6727"/>
                </a:lnTo>
                <a:lnTo>
                  <a:pt x="247100" y="5032"/>
                </a:lnTo>
                <a:lnTo>
                  <a:pt x="239028" y="2949"/>
                </a:lnTo>
                <a:lnTo>
                  <a:pt x="230790" y="608"/>
                </a:lnTo>
                <a:lnTo>
                  <a:pt x="221487" y="0"/>
                </a:lnTo>
                <a:lnTo>
                  <a:pt x="211476" y="547"/>
                </a:lnTo>
                <a:lnTo>
                  <a:pt x="200991" y="1864"/>
                </a:lnTo>
                <a:lnTo>
                  <a:pt x="190192" y="2742"/>
                </a:lnTo>
                <a:lnTo>
                  <a:pt x="179182" y="3328"/>
                </a:lnTo>
                <a:lnTo>
                  <a:pt x="168032" y="3718"/>
                </a:lnTo>
                <a:lnTo>
                  <a:pt x="156789" y="4931"/>
                </a:lnTo>
                <a:lnTo>
                  <a:pt x="145483" y="6692"/>
                </a:lnTo>
                <a:lnTo>
                  <a:pt x="134136" y="8818"/>
                </a:lnTo>
                <a:lnTo>
                  <a:pt x="123714" y="12141"/>
                </a:lnTo>
                <a:lnTo>
                  <a:pt x="113909" y="16261"/>
                </a:lnTo>
                <a:lnTo>
                  <a:pt x="104514" y="20913"/>
                </a:lnTo>
                <a:lnTo>
                  <a:pt x="95394" y="24966"/>
                </a:lnTo>
                <a:lnTo>
                  <a:pt x="86456" y="28621"/>
                </a:lnTo>
                <a:lnTo>
                  <a:pt x="77640" y="32010"/>
                </a:lnTo>
                <a:lnTo>
                  <a:pt x="69857" y="35222"/>
                </a:lnTo>
                <a:lnTo>
                  <a:pt x="62764" y="38316"/>
                </a:lnTo>
                <a:lnTo>
                  <a:pt x="56130" y="41331"/>
                </a:lnTo>
                <a:lnTo>
                  <a:pt x="49803" y="43341"/>
                </a:lnTo>
                <a:lnTo>
                  <a:pt x="43679" y="44681"/>
                </a:lnTo>
                <a:lnTo>
                  <a:pt x="37692" y="45574"/>
                </a:lnTo>
                <a:lnTo>
                  <a:pt x="31795" y="47122"/>
                </a:lnTo>
                <a:lnTo>
                  <a:pt x="25959" y="49107"/>
                </a:lnTo>
                <a:lnTo>
                  <a:pt x="13724" y="53911"/>
                </a:lnTo>
                <a:lnTo>
                  <a:pt x="0" y="559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85"/>
          <p:cNvSpPr/>
          <p:nvPr/>
        </p:nvSpPr>
        <p:spPr>
          <a:xfrm>
            <a:off x="971549" y="2494597"/>
            <a:ext cx="111444" cy="368618"/>
          </a:xfrm>
          <a:custGeom>
            <a:avLst/>
            <a:gdLst/>
            <a:ahLst/>
            <a:cxnLst/>
            <a:rect l="0" t="0" r="0" b="0"/>
            <a:pathLst>
              <a:path w="111444" h="368618">
                <a:moveTo>
                  <a:pt x="0" y="0"/>
                </a:moveTo>
                <a:lnTo>
                  <a:pt x="4551" y="4551"/>
                </a:lnTo>
                <a:lnTo>
                  <a:pt x="6844" y="7797"/>
                </a:lnTo>
                <a:lnTo>
                  <a:pt x="9326" y="11865"/>
                </a:lnTo>
                <a:lnTo>
                  <a:pt x="11932" y="16483"/>
                </a:lnTo>
                <a:lnTo>
                  <a:pt x="14828" y="26693"/>
                </a:lnTo>
                <a:lnTo>
                  <a:pt x="15601" y="32083"/>
                </a:lnTo>
                <a:lnTo>
                  <a:pt x="18999" y="50772"/>
                </a:lnTo>
                <a:lnTo>
                  <a:pt x="21239" y="62423"/>
                </a:lnTo>
                <a:lnTo>
                  <a:pt x="23684" y="79715"/>
                </a:lnTo>
                <a:lnTo>
                  <a:pt x="28941" y="124329"/>
                </a:lnTo>
                <a:lnTo>
                  <a:pt x="32629" y="146704"/>
                </a:lnTo>
                <a:lnTo>
                  <a:pt x="36993" y="168287"/>
                </a:lnTo>
                <a:lnTo>
                  <a:pt x="41807" y="189344"/>
                </a:lnTo>
                <a:lnTo>
                  <a:pt x="45969" y="206239"/>
                </a:lnTo>
                <a:lnTo>
                  <a:pt x="49696" y="220360"/>
                </a:lnTo>
                <a:lnTo>
                  <a:pt x="53133" y="232632"/>
                </a:lnTo>
                <a:lnTo>
                  <a:pt x="57330" y="245576"/>
                </a:lnTo>
                <a:lnTo>
                  <a:pt x="62033" y="258967"/>
                </a:lnTo>
                <a:lnTo>
                  <a:pt x="75213" y="295489"/>
                </a:lnTo>
                <a:lnTo>
                  <a:pt x="78717" y="305578"/>
                </a:lnTo>
                <a:lnTo>
                  <a:pt x="82006" y="314208"/>
                </a:lnTo>
                <a:lnTo>
                  <a:pt x="85151" y="321867"/>
                </a:lnTo>
                <a:lnTo>
                  <a:pt x="88200" y="328878"/>
                </a:lnTo>
                <a:lnTo>
                  <a:pt x="91588" y="339208"/>
                </a:lnTo>
                <a:lnTo>
                  <a:pt x="92491" y="343296"/>
                </a:lnTo>
                <a:lnTo>
                  <a:pt x="94046" y="346022"/>
                </a:lnTo>
                <a:lnTo>
                  <a:pt x="96035" y="347839"/>
                </a:lnTo>
                <a:lnTo>
                  <a:pt x="98313" y="349050"/>
                </a:lnTo>
                <a:lnTo>
                  <a:pt x="99832" y="350810"/>
                </a:lnTo>
                <a:lnTo>
                  <a:pt x="100845" y="352936"/>
                </a:lnTo>
                <a:lnTo>
                  <a:pt x="111443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6"/>
          <p:cNvSpPr/>
          <p:nvPr/>
        </p:nvSpPr>
        <p:spPr>
          <a:xfrm>
            <a:off x="937259" y="2597542"/>
            <a:ext cx="377191" cy="217945"/>
          </a:xfrm>
          <a:custGeom>
            <a:avLst/>
            <a:gdLst/>
            <a:ahLst/>
            <a:cxnLst/>
            <a:rect l="0" t="0" r="0" b="0"/>
            <a:pathLst>
              <a:path w="377191" h="217945">
                <a:moveTo>
                  <a:pt x="0" y="94222"/>
                </a:moveTo>
                <a:lnTo>
                  <a:pt x="4551" y="89672"/>
                </a:lnTo>
                <a:lnTo>
                  <a:pt x="6844" y="88331"/>
                </a:lnTo>
                <a:lnTo>
                  <a:pt x="11932" y="86842"/>
                </a:lnTo>
                <a:lnTo>
                  <a:pt x="19908" y="86180"/>
                </a:lnTo>
                <a:lnTo>
                  <a:pt x="28851" y="85886"/>
                </a:lnTo>
                <a:lnTo>
                  <a:pt x="36000" y="85755"/>
                </a:lnTo>
                <a:lnTo>
                  <a:pt x="54482" y="85681"/>
                </a:lnTo>
                <a:lnTo>
                  <a:pt x="62039" y="84718"/>
                </a:lnTo>
                <a:lnTo>
                  <a:pt x="69935" y="83124"/>
                </a:lnTo>
                <a:lnTo>
                  <a:pt x="78056" y="81109"/>
                </a:lnTo>
                <a:lnTo>
                  <a:pt x="86327" y="79765"/>
                </a:lnTo>
                <a:lnTo>
                  <a:pt x="94699" y="78869"/>
                </a:lnTo>
                <a:lnTo>
                  <a:pt x="103138" y="78272"/>
                </a:lnTo>
                <a:lnTo>
                  <a:pt x="115431" y="76921"/>
                </a:lnTo>
                <a:lnTo>
                  <a:pt x="146871" y="72881"/>
                </a:lnTo>
                <a:lnTo>
                  <a:pt x="161731" y="71422"/>
                </a:lnTo>
                <a:lnTo>
                  <a:pt x="175448" y="70450"/>
                </a:lnTo>
                <a:lnTo>
                  <a:pt x="188403" y="69802"/>
                </a:lnTo>
                <a:lnTo>
                  <a:pt x="199897" y="68417"/>
                </a:lnTo>
                <a:lnTo>
                  <a:pt x="210418" y="66541"/>
                </a:lnTo>
                <a:lnTo>
                  <a:pt x="220289" y="64338"/>
                </a:lnTo>
                <a:lnTo>
                  <a:pt x="229727" y="61917"/>
                </a:lnTo>
                <a:lnTo>
                  <a:pt x="238876" y="59351"/>
                </a:lnTo>
                <a:lnTo>
                  <a:pt x="256662" y="53959"/>
                </a:lnTo>
                <a:lnTo>
                  <a:pt x="325735" y="31347"/>
                </a:lnTo>
                <a:lnTo>
                  <a:pt x="332410" y="28493"/>
                </a:lnTo>
                <a:lnTo>
                  <a:pt x="342365" y="22782"/>
                </a:lnTo>
                <a:lnTo>
                  <a:pt x="346354" y="18973"/>
                </a:lnTo>
                <a:lnTo>
                  <a:pt x="349965" y="14529"/>
                </a:lnTo>
                <a:lnTo>
                  <a:pt x="358054" y="2810"/>
                </a:lnTo>
                <a:lnTo>
                  <a:pt x="357765" y="1848"/>
                </a:lnTo>
                <a:lnTo>
                  <a:pt x="356620" y="1207"/>
                </a:lnTo>
                <a:lnTo>
                  <a:pt x="352808" y="495"/>
                </a:lnTo>
                <a:lnTo>
                  <a:pt x="344354" y="94"/>
                </a:lnTo>
                <a:lnTo>
                  <a:pt x="335292" y="0"/>
                </a:lnTo>
                <a:lnTo>
                  <a:pt x="324914" y="2499"/>
                </a:lnTo>
                <a:lnTo>
                  <a:pt x="313951" y="6784"/>
                </a:lnTo>
                <a:lnTo>
                  <a:pt x="302729" y="11864"/>
                </a:lnTo>
                <a:lnTo>
                  <a:pt x="276600" y="24629"/>
                </a:lnTo>
                <a:lnTo>
                  <a:pt x="266315" y="31634"/>
                </a:lnTo>
                <a:lnTo>
                  <a:pt x="255648" y="40115"/>
                </a:lnTo>
                <a:lnTo>
                  <a:pt x="244727" y="49578"/>
                </a:lnTo>
                <a:lnTo>
                  <a:pt x="236494" y="57792"/>
                </a:lnTo>
                <a:lnTo>
                  <a:pt x="230053" y="65173"/>
                </a:lnTo>
                <a:lnTo>
                  <a:pt x="224806" y="71999"/>
                </a:lnTo>
                <a:lnTo>
                  <a:pt x="220356" y="79407"/>
                </a:lnTo>
                <a:lnTo>
                  <a:pt x="216437" y="87203"/>
                </a:lnTo>
                <a:lnTo>
                  <a:pt x="212871" y="95258"/>
                </a:lnTo>
                <a:lnTo>
                  <a:pt x="203830" y="114368"/>
                </a:lnTo>
                <a:lnTo>
                  <a:pt x="198752" y="124798"/>
                </a:lnTo>
                <a:lnTo>
                  <a:pt x="195366" y="133656"/>
                </a:lnTo>
                <a:lnTo>
                  <a:pt x="193109" y="141466"/>
                </a:lnTo>
                <a:lnTo>
                  <a:pt x="191605" y="148578"/>
                </a:lnTo>
                <a:lnTo>
                  <a:pt x="191554" y="155225"/>
                </a:lnTo>
                <a:lnTo>
                  <a:pt x="192473" y="161561"/>
                </a:lnTo>
                <a:lnTo>
                  <a:pt x="194038" y="167690"/>
                </a:lnTo>
                <a:lnTo>
                  <a:pt x="196034" y="173681"/>
                </a:lnTo>
                <a:lnTo>
                  <a:pt x="198317" y="179580"/>
                </a:lnTo>
                <a:lnTo>
                  <a:pt x="200791" y="185417"/>
                </a:lnTo>
                <a:lnTo>
                  <a:pt x="204346" y="190262"/>
                </a:lnTo>
                <a:lnTo>
                  <a:pt x="208621" y="194443"/>
                </a:lnTo>
                <a:lnTo>
                  <a:pt x="213376" y="198184"/>
                </a:lnTo>
                <a:lnTo>
                  <a:pt x="223739" y="204880"/>
                </a:lnTo>
                <a:lnTo>
                  <a:pt x="229169" y="207999"/>
                </a:lnTo>
                <a:lnTo>
                  <a:pt x="237552" y="211031"/>
                </a:lnTo>
                <a:lnTo>
                  <a:pt x="247903" y="214005"/>
                </a:lnTo>
                <a:lnTo>
                  <a:pt x="259566" y="216940"/>
                </a:lnTo>
                <a:lnTo>
                  <a:pt x="269247" y="217944"/>
                </a:lnTo>
                <a:lnTo>
                  <a:pt x="277606" y="217661"/>
                </a:lnTo>
                <a:lnTo>
                  <a:pt x="285083" y="216520"/>
                </a:lnTo>
                <a:lnTo>
                  <a:pt x="377190" y="2056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87"/>
          <p:cNvSpPr/>
          <p:nvPr/>
        </p:nvSpPr>
        <p:spPr>
          <a:xfrm>
            <a:off x="1392565" y="2563177"/>
            <a:ext cx="194183" cy="222886"/>
          </a:xfrm>
          <a:custGeom>
            <a:avLst/>
            <a:gdLst/>
            <a:ahLst/>
            <a:cxnLst/>
            <a:rect l="0" t="0" r="0" b="0"/>
            <a:pathLst>
              <a:path w="194183" h="222886">
                <a:moveTo>
                  <a:pt x="161914" y="0"/>
                </a:moveTo>
                <a:lnTo>
                  <a:pt x="143711" y="4551"/>
                </a:lnTo>
                <a:lnTo>
                  <a:pt x="136444" y="6844"/>
                </a:lnTo>
                <a:lnTo>
                  <a:pt x="129694" y="9325"/>
                </a:lnTo>
                <a:lnTo>
                  <a:pt x="123289" y="11932"/>
                </a:lnTo>
                <a:lnTo>
                  <a:pt x="116162" y="14622"/>
                </a:lnTo>
                <a:lnTo>
                  <a:pt x="100622" y="20151"/>
                </a:lnTo>
                <a:lnTo>
                  <a:pt x="90573" y="24864"/>
                </a:lnTo>
                <a:lnTo>
                  <a:pt x="79111" y="30864"/>
                </a:lnTo>
                <a:lnTo>
                  <a:pt x="54628" y="44197"/>
                </a:lnTo>
                <a:lnTo>
                  <a:pt x="31047" y="56473"/>
                </a:lnTo>
                <a:lnTo>
                  <a:pt x="22282" y="61461"/>
                </a:lnTo>
                <a:lnTo>
                  <a:pt x="15486" y="65739"/>
                </a:lnTo>
                <a:lnTo>
                  <a:pt x="10003" y="69544"/>
                </a:lnTo>
                <a:lnTo>
                  <a:pt x="6348" y="73985"/>
                </a:lnTo>
                <a:lnTo>
                  <a:pt x="3911" y="78851"/>
                </a:lnTo>
                <a:lnTo>
                  <a:pt x="2286" y="84000"/>
                </a:lnTo>
                <a:lnTo>
                  <a:pt x="1203" y="88385"/>
                </a:lnTo>
                <a:lnTo>
                  <a:pt x="481" y="92261"/>
                </a:lnTo>
                <a:lnTo>
                  <a:pt x="0" y="95797"/>
                </a:lnTo>
                <a:lnTo>
                  <a:pt x="631" y="98155"/>
                </a:lnTo>
                <a:lnTo>
                  <a:pt x="2005" y="99726"/>
                </a:lnTo>
                <a:lnTo>
                  <a:pt x="7023" y="102425"/>
                </a:lnTo>
                <a:lnTo>
                  <a:pt x="15604" y="106800"/>
                </a:lnTo>
                <a:lnTo>
                  <a:pt x="21512" y="109300"/>
                </a:lnTo>
                <a:lnTo>
                  <a:pt x="28308" y="111919"/>
                </a:lnTo>
                <a:lnTo>
                  <a:pt x="35696" y="114618"/>
                </a:lnTo>
                <a:lnTo>
                  <a:pt x="69305" y="125236"/>
                </a:lnTo>
                <a:lnTo>
                  <a:pt x="91602" y="132069"/>
                </a:lnTo>
                <a:lnTo>
                  <a:pt x="108372" y="136623"/>
                </a:lnTo>
                <a:lnTo>
                  <a:pt x="121457" y="139660"/>
                </a:lnTo>
                <a:lnTo>
                  <a:pt x="132085" y="141684"/>
                </a:lnTo>
                <a:lnTo>
                  <a:pt x="142029" y="143986"/>
                </a:lnTo>
                <a:lnTo>
                  <a:pt x="151515" y="146473"/>
                </a:lnTo>
                <a:lnTo>
                  <a:pt x="160696" y="149084"/>
                </a:lnTo>
                <a:lnTo>
                  <a:pt x="167770" y="151777"/>
                </a:lnTo>
                <a:lnTo>
                  <a:pt x="173438" y="154524"/>
                </a:lnTo>
                <a:lnTo>
                  <a:pt x="178169" y="157309"/>
                </a:lnTo>
                <a:lnTo>
                  <a:pt x="182276" y="161070"/>
                </a:lnTo>
                <a:lnTo>
                  <a:pt x="185966" y="165483"/>
                </a:lnTo>
                <a:lnTo>
                  <a:pt x="189379" y="170329"/>
                </a:lnTo>
                <a:lnTo>
                  <a:pt x="191654" y="174513"/>
                </a:lnTo>
                <a:lnTo>
                  <a:pt x="193171" y="178254"/>
                </a:lnTo>
                <a:lnTo>
                  <a:pt x="194182" y="181701"/>
                </a:lnTo>
                <a:lnTo>
                  <a:pt x="193904" y="184952"/>
                </a:lnTo>
                <a:lnTo>
                  <a:pt x="192766" y="188071"/>
                </a:lnTo>
                <a:lnTo>
                  <a:pt x="191054" y="191103"/>
                </a:lnTo>
                <a:lnTo>
                  <a:pt x="188961" y="193125"/>
                </a:lnTo>
                <a:lnTo>
                  <a:pt x="186613" y="194472"/>
                </a:lnTo>
                <a:lnTo>
                  <a:pt x="184095" y="195371"/>
                </a:lnTo>
                <a:lnTo>
                  <a:pt x="180512" y="196922"/>
                </a:lnTo>
                <a:lnTo>
                  <a:pt x="171450" y="201186"/>
                </a:lnTo>
                <a:lnTo>
                  <a:pt x="164461" y="203657"/>
                </a:lnTo>
                <a:lnTo>
                  <a:pt x="155992" y="206256"/>
                </a:lnTo>
                <a:lnTo>
                  <a:pt x="146536" y="208942"/>
                </a:lnTo>
                <a:lnTo>
                  <a:pt x="137375" y="210732"/>
                </a:lnTo>
                <a:lnTo>
                  <a:pt x="128410" y="211926"/>
                </a:lnTo>
                <a:lnTo>
                  <a:pt x="119575" y="212721"/>
                </a:lnTo>
                <a:lnTo>
                  <a:pt x="110828" y="214204"/>
                </a:lnTo>
                <a:lnTo>
                  <a:pt x="102140" y="216145"/>
                </a:lnTo>
                <a:lnTo>
                  <a:pt x="93490" y="218392"/>
                </a:lnTo>
                <a:lnTo>
                  <a:pt x="84866" y="219890"/>
                </a:lnTo>
                <a:lnTo>
                  <a:pt x="76259" y="220888"/>
                </a:lnTo>
                <a:lnTo>
                  <a:pt x="67663" y="221554"/>
                </a:lnTo>
                <a:lnTo>
                  <a:pt x="60028" y="221998"/>
                </a:lnTo>
                <a:lnTo>
                  <a:pt x="33327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88"/>
          <p:cNvSpPr/>
          <p:nvPr/>
        </p:nvSpPr>
        <p:spPr>
          <a:xfrm>
            <a:off x="380152" y="3103245"/>
            <a:ext cx="34186" cy="454343"/>
          </a:xfrm>
          <a:custGeom>
            <a:avLst/>
            <a:gdLst/>
            <a:ahLst/>
            <a:cxnLst/>
            <a:rect l="0" t="0" r="0" b="0"/>
            <a:pathLst>
              <a:path w="34186" h="454343">
                <a:moveTo>
                  <a:pt x="8467" y="0"/>
                </a:moveTo>
                <a:lnTo>
                  <a:pt x="3917" y="0"/>
                </a:lnTo>
                <a:lnTo>
                  <a:pt x="2576" y="1905"/>
                </a:lnTo>
                <a:lnTo>
                  <a:pt x="1682" y="5080"/>
                </a:lnTo>
                <a:lnTo>
                  <a:pt x="689" y="13687"/>
                </a:lnTo>
                <a:lnTo>
                  <a:pt x="248" y="23863"/>
                </a:lnTo>
                <a:lnTo>
                  <a:pt x="0" y="44853"/>
                </a:lnTo>
                <a:lnTo>
                  <a:pt x="917" y="51809"/>
                </a:lnTo>
                <a:lnTo>
                  <a:pt x="2481" y="58352"/>
                </a:lnTo>
                <a:lnTo>
                  <a:pt x="4477" y="64619"/>
                </a:lnTo>
                <a:lnTo>
                  <a:pt x="5807" y="71654"/>
                </a:lnTo>
                <a:lnTo>
                  <a:pt x="6694" y="79202"/>
                </a:lnTo>
                <a:lnTo>
                  <a:pt x="7285" y="87091"/>
                </a:lnTo>
                <a:lnTo>
                  <a:pt x="10482" y="113637"/>
                </a:lnTo>
                <a:lnTo>
                  <a:pt x="12668" y="130050"/>
                </a:lnTo>
                <a:lnTo>
                  <a:pt x="14125" y="143850"/>
                </a:lnTo>
                <a:lnTo>
                  <a:pt x="15097" y="155908"/>
                </a:lnTo>
                <a:lnTo>
                  <a:pt x="15745" y="166803"/>
                </a:lnTo>
                <a:lnTo>
                  <a:pt x="17129" y="177877"/>
                </a:lnTo>
                <a:lnTo>
                  <a:pt x="19004" y="189070"/>
                </a:lnTo>
                <a:lnTo>
                  <a:pt x="21207" y="200341"/>
                </a:lnTo>
                <a:lnTo>
                  <a:pt x="23628" y="215476"/>
                </a:lnTo>
                <a:lnTo>
                  <a:pt x="28858" y="252612"/>
                </a:lnTo>
                <a:lnTo>
                  <a:pt x="30634" y="272230"/>
                </a:lnTo>
                <a:lnTo>
                  <a:pt x="31817" y="291977"/>
                </a:lnTo>
                <a:lnTo>
                  <a:pt x="33133" y="328840"/>
                </a:lnTo>
                <a:lnTo>
                  <a:pt x="33977" y="378469"/>
                </a:lnTo>
                <a:lnTo>
                  <a:pt x="34185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89"/>
          <p:cNvSpPr/>
          <p:nvPr/>
        </p:nvSpPr>
        <p:spPr>
          <a:xfrm>
            <a:off x="200024" y="3306801"/>
            <a:ext cx="625794" cy="180545"/>
          </a:xfrm>
          <a:custGeom>
            <a:avLst/>
            <a:gdLst/>
            <a:ahLst/>
            <a:cxnLst/>
            <a:rect l="0" t="0" r="0" b="0"/>
            <a:pathLst>
              <a:path w="625794" h="180545">
                <a:moveTo>
                  <a:pt x="0" y="113626"/>
                </a:moveTo>
                <a:lnTo>
                  <a:pt x="46574" y="113626"/>
                </a:lnTo>
                <a:lnTo>
                  <a:pt x="63880" y="111086"/>
                </a:lnTo>
                <a:lnTo>
                  <a:pt x="77921" y="106782"/>
                </a:lnTo>
                <a:lnTo>
                  <a:pt x="97489" y="99004"/>
                </a:lnTo>
                <a:lnTo>
                  <a:pt x="112861" y="93475"/>
                </a:lnTo>
                <a:lnTo>
                  <a:pt x="137581" y="85007"/>
                </a:lnTo>
                <a:lnTo>
                  <a:pt x="146013" y="81212"/>
                </a:lnTo>
                <a:lnTo>
                  <a:pt x="154492" y="76776"/>
                </a:lnTo>
                <a:lnTo>
                  <a:pt x="163002" y="71915"/>
                </a:lnTo>
                <a:lnTo>
                  <a:pt x="171533" y="67721"/>
                </a:lnTo>
                <a:lnTo>
                  <a:pt x="180078" y="63973"/>
                </a:lnTo>
                <a:lnTo>
                  <a:pt x="188632" y="60521"/>
                </a:lnTo>
                <a:lnTo>
                  <a:pt x="199098" y="55363"/>
                </a:lnTo>
                <a:lnTo>
                  <a:pt x="210837" y="49067"/>
                </a:lnTo>
                <a:lnTo>
                  <a:pt x="223425" y="42012"/>
                </a:lnTo>
                <a:lnTo>
                  <a:pt x="236581" y="36356"/>
                </a:lnTo>
                <a:lnTo>
                  <a:pt x="250113" y="31632"/>
                </a:lnTo>
                <a:lnTo>
                  <a:pt x="263897" y="27531"/>
                </a:lnTo>
                <a:lnTo>
                  <a:pt x="274039" y="23844"/>
                </a:lnTo>
                <a:lnTo>
                  <a:pt x="281753" y="20434"/>
                </a:lnTo>
                <a:lnTo>
                  <a:pt x="293816" y="15057"/>
                </a:lnTo>
                <a:lnTo>
                  <a:pt x="311318" y="12031"/>
                </a:lnTo>
                <a:lnTo>
                  <a:pt x="322831" y="11322"/>
                </a:lnTo>
                <a:lnTo>
                  <a:pt x="327616" y="12086"/>
                </a:lnTo>
                <a:lnTo>
                  <a:pt x="335472" y="15475"/>
                </a:lnTo>
                <a:lnTo>
                  <a:pt x="342139" y="20156"/>
                </a:lnTo>
                <a:lnTo>
                  <a:pt x="345250" y="22738"/>
                </a:lnTo>
                <a:lnTo>
                  <a:pt x="347325" y="26364"/>
                </a:lnTo>
                <a:lnTo>
                  <a:pt x="348707" y="30686"/>
                </a:lnTo>
                <a:lnTo>
                  <a:pt x="349629" y="35473"/>
                </a:lnTo>
                <a:lnTo>
                  <a:pt x="350244" y="40569"/>
                </a:lnTo>
                <a:lnTo>
                  <a:pt x="350654" y="45871"/>
                </a:lnTo>
                <a:lnTo>
                  <a:pt x="350927" y="51311"/>
                </a:lnTo>
                <a:lnTo>
                  <a:pt x="351230" y="67516"/>
                </a:lnTo>
                <a:lnTo>
                  <a:pt x="351311" y="77171"/>
                </a:lnTo>
                <a:lnTo>
                  <a:pt x="353270" y="90275"/>
                </a:lnTo>
                <a:lnTo>
                  <a:pt x="356481" y="105679"/>
                </a:lnTo>
                <a:lnTo>
                  <a:pt x="360527" y="122615"/>
                </a:lnTo>
                <a:lnTo>
                  <a:pt x="365129" y="135811"/>
                </a:lnTo>
                <a:lnTo>
                  <a:pt x="370102" y="146514"/>
                </a:lnTo>
                <a:lnTo>
                  <a:pt x="375322" y="155554"/>
                </a:lnTo>
                <a:lnTo>
                  <a:pt x="379755" y="161580"/>
                </a:lnTo>
                <a:lnTo>
                  <a:pt x="383663" y="165598"/>
                </a:lnTo>
                <a:lnTo>
                  <a:pt x="391497" y="171015"/>
                </a:lnTo>
                <a:lnTo>
                  <a:pt x="401329" y="176597"/>
                </a:lnTo>
                <a:lnTo>
                  <a:pt x="409509" y="179713"/>
                </a:lnTo>
                <a:lnTo>
                  <a:pt x="413023" y="180544"/>
                </a:lnTo>
                <a:lnTo>
                  <a:pt x="416319" y="180146"/>
                </a:lnTo>
                <a:lnTo>
                  <a:pt x="419469" y="178928"/>
                </a:lnTo>
                <a:lnTo>
                  <a:pt x="422521" y="177163"/>
                </a:lnTo>
                <a:lnTo>
                  <a:pt x="428452" y="175202"/>
                </a:lnTo>
                <a:lnTo>
                  <a:pt x="431368" y="174679"/>
                </a:lnTo>
                <a:lnTo>
                  <a:pt x="437147" y="171558"/>
                </a:lnTo>
                <a:lnTo>
                  <a:pt x="440021" y="169393"/>
                </a:lnTo>
                <a:lnTo>
                  <a:pt x="442890" y="166043"/>
                </a:lnTo>
                <a:lnTo>
                  <a:pt x="445755" y="161906"/>
                </a:lnTo>
                <a:lnTo>
                  <a:pt x="448618" y="157243"/>
                </a:lnTo>
                <a:lnTo>
                  <a:pt x="451479" y="152229"/>
                </a:lnTo>
                <a:lnTo>
                  <a:pt x="457197" y="141578"/>
                </a:lnTo>
                <a:lnTo>
                  <a:pt x="460056" y="135118"/>
                </a:lnTo>
                <a:lnTo>
                  <a:pt x="462914" y="127954"/>
                </a:lnTo>
                <a:lnTo>
                  <a:pt x="483447" y="73170"/>
                </a:lnTo>
                <a:lnTo>
                  <a:pt x="488033" y="57128"/>
                </a:lnTo>
                <a:lnTo>
                  <a:pt x="491090" y="42623"/>
                </a:lnTo>
                <a:lnTo>
                  <a:pt x="495998" y="10172"/>
                </a:lnTo>
                <a:lnTo>
                  <a:pt x="496400" y="6556"/>
                </a:lnTo>
                <a:lnTo>
                  <a:pt x="496669" y="3194"/>
                </a:lnTo>
                <a:lnTo>
                  <a:pt x="496847" y="0"/>
                </a:lnTo>
                <a:lnTo>
                  <a:pt x="497919" y="2633"/>
                </a:lnTo>
                <a:lnTo>
                  <a:pt x="499586" y="9150"/>
                </a:lnTo>
                <a:lnTo>
                  <a:pt x="501650" y="18258"/>
                </a:lnTo>
                <a:lnTo>
                  <a:pt x="506483" y="43618"/>
                </a:lnTo>
                <a:lnTo>
                  <a:pt x="509106" y="58381"/>
                </a:lnTo>
                <a:lnTo>
                  <a:pt x="510854" y="70129"/>
                </a:lnTo>
                <a:lnTo>
                  <a:pt x="512019" y="79865"/>
                </a:lnTo>
                <a:lnTo>
                  <a:pt x="512796" y="88261"/>
                </a:lnTo>
                <a:lnTo>
                  <a:pt x="515219" y="94811"/>
                </a:lnTo>
                <a:lnTo>
                  <a:pt x="518740" y="100130"/>
                </a:lnTo>
                <a:lnTo>
                  <a:pt x="522992" y="104629"/>
                </a:lnTo>
                <a:lnTo>
                  <a:pt x="526779" y="109533"/>
                </a:lnTo>
                <a:lnTo>
                  <a:pt x="530256" y="114707"/>
                </a:lnTo>
                <a:lnTo>
                  <a:pt x="533527" y="120062"/>
                </a:lnTo>
                <a:lnTo>
                  <a:pt x="537612" y="125537"/>
                </a:lnTo>
                <a:lnTo>
                  <a:pt x="542241" y="131091"/>
                </a:lnTo>
                <a:lnTo>
                  <a:pt x="547231" y="136700"/>
                </a:lnTo>
                <a:lnTo>
                  <a:pt x="552464" y="141391"/>
                </a:lnTo>
                <a:lnTo>
                  <a:pt x="557857" y="145471"/>
                </a:lnTo>
                <a:lnTo>
                  <a:pt x="563357" y="149143"/>
                </a:lnTo>
                <a:lnTo>
                  <a:pt x="574549" y="153224"/>
                </a:lnTo>
                <a:lnTo>
                  <a:pt x="580200" y="154312"/>
                </a:lnTo>
                <a:lnTo>
                  <a:pt x="584920" y="154085"/>
                </a:lnTo>
                <a:lnTo>
                  <a:pt x="589019" y="152982"/>
                </a:lnTo>
                <a:lnTo>
                  <a:pt x="596114" y="149215"/>
                </a:lnTo>
                <a:lnTo>
                  <a:pt x="602442" y="144366"/>
                </a:lnTo>
                <a:lnTo>
                  <a:pt x="608430" y="141576"/>
                </a:lnTo>
                <a:lnTo>
                  <a:pt x="611360" y="140831"/>
                </a:lnTo>
                <a:lnTo>
                  <a:pt x="617156" y="137465"/>
                </a:lnTo>
                <a:lnTo>
                  <a:pt x="625793" y="130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90"/>
          <p:cNvSpPr/>
          <p:nvPr/>
        </p:nvSpPr>
        <p:spPr>
          <a:xfrm>
            <a:off x="860107" y="3257550"/>
            <a:ext cx="120016" cy="200098"/>
          </a:xfrm>
          <a:custGeom>
            <a:avLst/>
            <a:gdLst/>
            <a:ahLst/>
            <a:cxnLst/>
            <a:rect l="0" t="0" r="0" b="0"/>
            <a:pathLst>
              <a:path w="120016" h="200098">
                <a:moveTo>
                  <a:pt x="0" y="8572"/>
                </a:moveTo>
                <a:lnTo>
                  <a:pt x="0" y="17674"/>
                </a:lnTo>
                <a:lnTo>
                  <a:pt x="952" y="22260"/>
                </a:lnTo>
                <a:lnTo>
                  <a:pt x="2540" y="27222"/>
                </a:lnTo>
                <a:lnTo>
                  <a:pt x="4551" y="32436"/>
                </a:lnTo>
                <a:lnTo>
                  <a:pt x="26405" y="84900"/>
                </a:lnTo>
                <a:lnTo>
                  <a:pt x="34913" y="107265"/>
                </a:lnTo>
                <a:lnTo>
                  <a:pt x="39468" y="118183"/>
                </a:lnTo>
                <a:lnTo>
                  <a:pt x="44409" y="129271"/>
                </a:lnTo>
                <a:lnTo>
                  <a:pt x="49609" y="140473"/>
                </a:lnTo>
                <a:lnTo>
                  <a:pt x="54027" y="148894"/>
                </a:lnTo>
                <a:lnTo>
                  <a:pt x="57926" y="155459"/>
                </a:lnTo>
                <a:lnTo>
                  <a:pt x="61477" y="160790"/>
                </a:lnTo>
                <a:lnTo>
                  <a:pt x="63845" y="165295"/>
                </a:lnTo>
                <a:lnTo>
                  <a:pt x="65423" y="169252"/>
                </a:lnTo>
                <a:lnTo>
                  <a:pt x="66475" y="172842"/>
                </a:lnTo>
                <a:lnTo>
                  <a:pt x="68129" y="177140"/>
                </a:lnTo>
                <a:lnTo>
                  <a:pt x="70185" y="181911"/>
                </a:lnTo>
                <a:lnTo>
                  <a:pt x="72507" y="186996"/>
                </a:lnTo>
                <a:lnTo>
                  <a:pt x="75008" y="191339"/>
                </a:lnTo>
                <a:lnTo>
                  <a:pt x="77628" y="195187"/>
                </a:lnTo>
                <a:lnTo>
                  <a:pt x="81174" y="200097"/>
                </a:lnTo>
                <a:lnTo>
                  <a:pt x="80786" y="200073"/>
                </a:lnTo>
                <a:lnTo>
                  <a:pt x="79575" y="199104"/>
                </a:lnTo>
                <a:lnTo>
                  <a:pt x="78767" y="197506"/>
                </a:lnTo>
                <a:lnTo>
                  <a:pt x="77870" y="193190"/>
                </a:lnTo>
                <a:lnTo>
                  <a:pt x="76678" y="189753"/>
                </a:lnTo>
                <a:lnTo>
                  <a:pt x="74931" y="185557"/>
                </a:lnTo>
                <a:lnTo>
                  <a:pt x="72814" y="180854"/>
                </a:lnTo>
                <a:lnTo>
                  <a:pt x="71403" y="175815"/>
                </a:lnTo>
                <a:lnTo>
                  <a:pt x="70462" y="170550"/>
                </a:lnTo>
                <a:lnTo>
                  <a:pt x="69835" y="165134"/>
                </a:lnTo>
                <a:lnTo>
                  <a:pt x="69416" y="156762"/>
                </a:lnTo>
                <a:lnTo>
                  <a:pt x="68952" y="134759"/>
                </a:lnTo>
                <a:lnTo>
                  <a:pt x="68690" y="109249"/>
                </a:lnTo>
                <a:lnTo>
                  <a:pt x="70558" y="99503"/>
                </a:lnTo>
                <a:lnTo>
                  <a:pt x="73709" y="88243"/>
                </a:lnTo>
                <a:lnTo>
                  <a:pt x="77714" y="75973"/>
                </a:lnTo>
                <a:lnTo>
                  <a:pt x="81337" y="65889"/>
                </a:lnTo>
                <a:lnTo>
                  <a:pt x="84705" y="57261"/>
                </a:lnTo>
                <a:lnTo>
                  <a:pt x="87902" y="49604"/>
                </a:lnTo>
                <a:lnTo>
                  <a:pt x="91939" y="42594"/>
                </a:lnTo>
                <a:lnTo>
                  <a:pt x="96535" y="36016"/>
                </a:lnTo>
                <a:lnTo>
                  <a:pt x="101504" y="29726"/>
                </a:lnTo>
                <a:lnTo>
                  <a:pt x="105769" y="23627"/>
                </a:lnTo>
                <a:lnTo>
                  <a:pt x="109565" y="17656"/>
                </a:lnTo>
                <a:lnTo>
                  <a:pt x="1200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91"/>
          <p:cNvSpPr/>
          <p:nvPr/>
        </p:nvSpPr>
        <p:spPr>
          <a:xfrm>
            <a:off x="1117282" y="3266122"/>
            <a:ext cx="282893" cy="196957"/>
          </a:xfrm>
          <a:custGeom>
            <a:avLst/>
            <a:gdLst/>
            <a:ahLst/>
            <a:cxnLst/>
            <a:rect l="0" t="0" r="0" b="0"/>
            <a:pathLst>
              <a:path w="282893" h="196957">
                <a:moveTo>
                  <a:pt x="0" y="0"/>
                </a:moveTo>
                <a:lnTo>
                  <a:pt x="13652" y="9102"/>
                </a:lnTo>
                <a:lnTo>
                  <a:pt x="17674" y="13688"/>
                </a:lnTo>
                <a:lnTo>
                  <a:pt x="20355" y="18650"/>
                </a:lnTo>
                <a:lnTo>
                  <a:pt x="22143" y="23864"/>
                </a:lnTo>
                <a:lnTo>
                  <a:pt x="24287" y="29244"/>
                </a:lnTo>
                <a:lnTo>
                  <a:pt x="26669" y="34736"/>
                </a:lnTo>
                <a:lnTo>
                  <a:pt x="29209" y="40302"/>
                </a:lnTo>
                <a:lnTo>
                  <a:pt x="30903" y="45918"/>
                </a:lnTo>
                <a:lnTo>
                  <a:pt x="32032" y="51567"/>
                </a:lnTo>
                <a:lnTo>
                  <a:pt x="32785" y="57238"/>
                </a:lnTo>
                <a:lnTo>
                  <a:pt x="34239" y="64829"/>
                </a:lnTo>
                <a:lnTo>
                  <a:pt x="38395" y="83423"/>
                </a:lnTo>
                <a:lnTo>
                  <a:pt x="45957" y="112007"/>
                </a:lnTo>
                <a:lnTo>
                  <a:pt x="50640" y="128964"/>
                </a:lnTo>
                <a:lnTo>
                  <a:pt x="54715" y="141221"/>
                </a:lnTo>
                <a:lnTo>
                  <a:pt x="58384" y="150345"/>
                </a:lnTo>
                <a:lnTo>
                  <a:pt x="61783" y="157380"/>
                </a:lnTo>
                <a:lnTo>
                  <a:pt x="64048" y="163022"/>
                </a:lnTo>
                <a:lnTo>
                  <a:pt x="65559" y="167737"/>
                </a:lnTo>
                <a:lnTo>
                  <a:pt x="67237" y="173610"/>
                </a:lnTo>
                <a:lnTo>
                  <a:pt x="67685" y="173842"/>
                </a:lnTo>
                <a:lnTo>
                  <a:pt x="67983" y="173045"/>
                </a:lnTo>
                <a:lnTo>
                  <a:pt x="67230" y="171561"/>
                </a:lnTo>
                <a:lnTo>
                  <a:pt x="63852" y="167372"/>
                </a:lnTo>
                <a:lnTo>
                  <a:pt x="63523" y="164921"/>
                </a:lnTo>
                <a:lnTo>
                  <a:pt x="64256" y="162335"/>
                </a:lnTo>
                <a:lnTo>
                  <a:pt x="65697" y="159658"/>
                </a:lnTo>
                <a:lnTo>
                  <a:pt x="66658" y="155969"/>
                </a:lnTo>
                <a:lnTo>
                  <a:pt x="67299" y="151605"/>
                </a:lnTo>
                <a:lnTo>
                  <a:pt x="67726" y="146789"/>
                </a:lnTo>
                <a:lnTo>
                  <a:pt x="68011" y="140722"/>
                </a:lnTo>
                <a:lnTo>
                  <a:pt x="68327" y="126361"/>
                </a:lnTo>
                <a:lnTo>
                  <a:pt x="69364" y="116626"/>
                </a:lnTo>
                <a:lnTo>
                  <a:pt x="71008" y="105373"/>
                </a:lnTo>
                <a:lnTo>
                  <a:pt x="73056" y="93109"/>
                </a:lnTo>
                <a:lnTo>
                  <a:pt x="75374" y="83028"/>
                </a:lnTo>
                <a:lnTo>
                  <a:pt x="77872" y="74402"/>
                </a:lnTo>
                <a:lnTo>
                  <a:pt x="80489" y="66746"/>
                </a:lnTo>
                <a:lnTo>
                  <a:pt x="85092" y="57832"/>
                </a:lnTo>
                <a:lnTo>
                  <a:pt x="91018" y="48080"/>
                </a:lnTo>
                <a:lnTo>
                  <a:pt x="97826" y="37768"/>
                </a:lnTo>
                <a:lnTo>
                  <a:pt x="104270" y="28989"/>
                </a:lnTo>
                <a:lnTo>
                  <a:pt x="110471" y="21231"/>
                </a:lnTo>
                <a:lnTo>
                  <a:pt x="116510" y="14154"/>
                </a:lnTo>
                <a:lnTo>
                  <a:pt x="122441" y="9436"/>
                </a:lnTo>
                <a:lnTo>
                  <a:pt x="128300" y="6291"/>
                </a:lnTo>
                <a:lnTo>
                  <a:pt x="134111" y="4194"/>
                </a:lnTo>
                <a:lnTo>
                  <a:pt x="138937" y="2796"/>
                </a:lnTo>
                <a:lnTo>
                  <a:pt x="146840" y="1243"/>
                </a:lnTo>
                <a:lnTo>
                  <a:pt x="150281" y="1781"/>
                </a:lnTo>
                <a:lnTo>
                  <a:pt x="156644" y="4919"/>
                </a:lnTo>
                <a:lnTo>
                  <a:pt x="162647" y="9489"/>
                </a:lnTo>
                <a:lnTo>
                  <a:pt x="165581" y="12041"/>
                </a:lnTo>
                <a:lnTo>
                  <a:pt x="168490" y="16600"/>
                </a:lnTo>
                <a:lnTo>
                  <a:pt x="171382" y="22497"/>
                </a:lnTo>
                <a:lnTo>
                  <a:pt x="174262" y="29285"/>
                </a:lnTo>
                <a:lnTo>
                  <a:pt x="176182" y="36669"/>
                </a:lnTo>
                <a:lnTo>
                  <a:pt x="177462" y="44448"/>
                </a:lnTo>
                <a:lnTo>
                  <a:pt x="178316" y="52492"/>
                </a:lnTo>
                <a:lnTo>
                  <a:pt x="179837" y="60712"/>
                </a:lnTo>
                <a:lnTo>
                  <a:pt x="181804" y="69050"/>
                </a:lnTo>
                <a:lnTo>
                  <a:pt x="184068" y="77466"/>
                </a:lnTo>
                <a:lnTo>
                  <a:pt x="185577" y="85934"/>
                </a:lnTo>
                <a:lnTo>
                  <a:pt x="186583" y="94437"/>
                </a:lnTo>
                <a:lnTo>
                  <a:pt x="187253" y="102963"/>
                </a:lnTo>
                <a:lnTo>
                  <a:pt x="190539" y="130216"/>
                </a:lnTo>
                <a:lnTo>
                  <a:pt x="194221" y="158839"/>
                </a:lnTo>
                <a:lnTo>
                  <a:pt x="195203" y="167805"/>
                </a:lnTo>
                <a:lnTo>
                  <a:pt x="195858" y="174735"/>
                </a:lnTo>
                <a:lnTo>
                  <a:pt x="198200" y="180308"/>
                </a:lnTo>
                <a:lnTo>
                  <a:pt x="201666" y="184975"/>
                </a:lnTo>
                <a:lnTo>
                  <a:pt x="205881" y="189039"/>
                </a:lnTo>
                <a:lnTo>
                  <a:pt x="213105" y="193555"/>
                </a:lnTo>
                <a:lnTo>
                  <a:pt x="219491" y="195562"/>
                </a:lnTo>
                <a:lnTo>
                  <a:pt x="225504" y="196454"/>
                </a:lnTo>
                <a:lnTo>
                  <a:pt x="234244" y="196956"/>
                </a:lnTo>
                <a:lnTo>
                  <a:pt x="237125" y="196074"/>
                </a:lnTo>
                <a:lnTo>
                  <a:pt x="242867" y="192554"/>
                </a:lnTo>
                <a:lnTo>
                  <a:pt x="251133" y="187815"/>
                </a:lnTo>
                <a:lnTo>
                  <a:pt x="256005" y="185217"/>
                </a:lnTo>
                <a:lnTo>
                  <a:pt x="261157" y="181581"/>
                </a:lnTo>
                <a:lnTo>
                  <a:pt x="266497" y="177251"/>
                </a:lnTo>
                <a:lnTo>
                  <a:pt x="282892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92"/>
          <p:cNvSpPr/>
          <p:nvPr/>
        </p:nvSpPr>
        <p:spPr>
          <a:xfrm>
            <a:off x="1725929" y="3111817"/>
            <a:ext cx="60009" cy="377191"/>
          </a:xfrm>
          <a:custGeom>
            <a:avLst/>
            <a:gdLst/>
            <a:ahLst/>
            <a:cxnLst/>
            <a:rect l="0" t="0" r="0" b="0"/>
            <a:pathLst>
              <a:path w="60009" h="377191">
                <a:moveTo>
                  <a:pt x="0" y="0"/>
                </a:moveTo>
                <a:lnTo>
                  <a:pt x="0" y="44897"/>
                </a:lnTo>
                <a:lnTo>
                  <a:pt x="953" y="57554"/>
                </a:lnTo>
                <a:lnTo>
                  <a:pt x="2540" y="70754"/>
                </a:lnTo>
                <a:lnTo>
                  <a:pt x="4552" y="84317"/>
                </a:lnTo>
                <a:lnTo>
                  <a:pt x="5892" y="100026"/>
                </a:lnTo>
                <a:lnTo>
                  <a:pt x="6786" y="117167"/>
                </a:lnTo>
                <a:lnTo>
                  <a:pt x="7381" y="135261"/>
                </a:lnTo>
                <a:lnTo>
                  <a:pt x="8731" y="153992"/>
                </a:lnTo>
                <a:lnTo>
                  <a:pt x="10583" y="173146"/>
                </a:lnTo>
                <a:lnTo>
                  <a:pt x="12771" y="192584"/>
                </a:lnTo>
                <a:lnTo>
                  <a:pt x="14229" y="209351"/>
                </a:lnTo>
                <a:lnTo>
                  <a:pt x="15201" y="224340"/>
                </a:lnTo>
                <a:lnTo>
                  <a:pt x="15849" y="238142"/>
                </a:lnTo>
                <a:lnTo>
                  <a:pt x="17234" y="250202"/>
                </a:lnTo>
                <a:lnTo>
                  <a:pt x="19109" y="261099"/>
                </a:lnTo>
                <a:lnTo>
                  <a:pt x="21312" y="271221"/>
                </a:lnTo>
                <a:lnTo>
                  <a:pt x="22781" y="279874"/>
                </a:lnTo>
                <a:lnTo>
                  <a:pt x="23760" y="287548"/>
                </a:lnTo>
                <a:lnTo>
                  <a:pt x="24412" y="294568"/>
                </a:lnTo>
                <a:lnTo>
                  <a:pt x="25800" y="302106"/>
                </a:lnTo>
                <a:lnTo>
                  <a:pt x="27678" y="309989"/>
                </a:lnTo>
                <a:lnTo>
                  <a:pt x="29882" y="318102"/>
                </a:lnTo>
                <a:lnTo>
                  <a:pt x="34871" y="334736"/>
                </a:lnTo>
                <a:lnTo>
                  <a:pt x="37535" y="343172"/>
                </a:lnTo>
                <a:lnTo>
                  <a:pt x="40263" y="349749"/>
                </a:lnTo>
                <a:lnTo>
                  <a:pt x="43035" y="355086"/>
                </a:lnTo>
                <a:lnTo>
                  <a:pt x="45835" y="359597"/>
                </a:lnTo>
                <a:lnTo>
                  <a:pt x="47702" y="363556"/>
                </a:lnTo>
                <a:lnTo>
                  <a:pt x="48946" y="367148"/>
                </a:lnTo>
                <a:lnTo>
                  <a:pt x="49776" y="370496"/>
                </a:lnTo>
                <a:lnTo>
                  <a:pt x="51282" y="372727"/>
                </a:lnTo>
                <a:lnTo>
                  <a:pt x="53238" y="374215"/>
                </a:lnTo>
                <a:lnTo>
                  <a:pt x="60008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93"/>
          <p:cNvSpPr/>
          <p:nvPr/>
        </p:nvSpPr>
        <p:spPr>
          <a:xfrm>
            <a:off x="1597342" y="3159541"/>
            <a:ext cx="557213" cy="311782"/>
          </a:xfrm>
          <a:custGeom>
            <a:avLst/>
            <a:gdLst/>
            <a:ahLst/>
            <a:cxnLst/>
            <a:rect l="0" t="0" r="0" b="0"/>
            <a:pathLst>
              <a:path w="557213" h="311782">
                <a:moveTo>
                  <a:pt x="0" y="209451"/>
                </a:moveTo>
                <a:lnTo>
                  <a:pt x="64122" y="209451"/>
                </a:lnTo>
                <a:lnTo>
                  <a:pt x="78981" y="204371"/>
                </a:lnTo>
                <a:lnTo>
                  <a:pt x="107253" y="190139"/>
                </a:lnTo>
                <a:lnTo>
                  <a:pt x="121963" y="181500"/>
                </a:lnTo>
                <a:lnTo>
                  <a:pt x="137073" y="172263"/>
                </a:lnTo>
                <a:lnTo>
                  <a:pt x="150139" y="164983"/>
                </a:lnTo>
                <a:lnTo>
                  <a:pt x="164836" y="156032"/>
                </a:lnTo>
                <a:lnTo>
                  <a:pt x="172756" y="150979"/>
                </a:lnTo>
                <a:lnTo>
                  <a:pt x="179940" y="145704"/>
                </a:lnTo>
                <a:lnTo>
                  <a:pt x="186635" y="140283"/>
                </a:lnTo>
                <a:lnTo>
                  <a:pt x="193004" y="134764"/>
                </a:lnTo>
                <a:lnTo>
                  <a:pt x="198202" y="129180"/>
                </a:lnTo>
                <a:lnTo>
                  <a:pt x="202619" y="123552"/>
                </a:lnTo>
                <a:lnTo>
                  <a:pt x="206517" y="117895"/>
                </a:lnTo>
                <a:lnTo>
                  <a:pt x="211021" y="112219"/>
                </a:lnTo>
                <a:lnTo>
                  <a:pt x="215928" y="106530"/>
                </a:lnTo>
                <a:lnTo>
                  <a:pt x="221104" y="100832"/>
                </a:lnTo>
                <a:lnTo>
                  <a:pt x="225508" y="95128"/>
                </a:lnTo>
                <a:lnTo>
                  <a:pt x="229396" y="89421"/>
                </a:lnTo>
                <a:lnTo>
                  <a:pt x="232941" y="83711"/>
                </a:lnTo>
                <a:lnTo>
                  <a:pt x="235304" y="77999"/>
                </a:lnTo>
                <a:lnTo>
                  <a:pt x="236879" y="72287"/>
                </a:lnTo>
                <a:lnTo>
                  <a:pt x="237929" y="66573"/>
                </a:lnTo>
                <a:lnTo>
                  <a:pt x="239582" y="60859"/>
                </a:lnTo>
                <a:lnTo>
                  <a:pt x="241637" y="55145"/>
                </a:lnTo>
                <a:lnTo>
                  <a:pt x="243958" y="49430"/>
                </a:lnTo>
                <a:lnTo>
                  <a:pt x="245506" y="43715"/>
                </a:lnTo>
                <a:lnTo>
                  <a:pt x="246539" y="38001"/>
                </a:lnTo>
                <a:lnTo>
                  <a:pt x="247226" y="32286"/>
                </a:lnTo>
                <a:lnTo>
                  <a:pt x="246733" y="27523"/>
                </a:lnTo>
                <a:lnTo>
                  <a:pt x="245451" y="23396"/>
                </a:lnTo>
                <a:lnTo>
                  <a:pt x="242439" y="16270"/>
                </a:lnTo>
                <a:lnTo>
                  <a:pt x="240744" y="6903"/>
                </a:lnTo>
                <a:lnTo>
                  <a:pt x="240242" y="0"/>
                </a:lnTo>
                <a:lnTo>
                  <a:pt x="240171" y="285"/>
                </a:lnTo>
                <a:lnTo>
                  <a:pt x="240093" y="5046"/>
                </a:lnTo>
                <a:lnTo>
                  <a:pt x="240058" y="16687"/>
                </a:lnTo>
                <a:lnTo>
                  <a:pt x="241001" y="26649"/>
                </a:lnTo>
                <a:lnTo>
                  <a:pt x="242582" y="39006"/>
                </a:lnTo>
                <a:lnTo>
                  <a:pt x="244589" y="52958"/>
                </a:lnTo>
                <a:lnTo>
                  <a:pt x="246879" y="65118"/>
                </a:lnTo>
                <a:lnTo>
                  <a:pt x="249359" y="76081"/>
                </a:lnTo>
                <a:lnTo>
                  <a:pt x="260182" y="118760"/>
                </a:lnTo>
                <a:lnTo>
                  <a:pt x="262037" y="128988"/>
                </a:lnTo>
                <a:lnTo>
                  <a:pt x="263274" y="138664"/>
                </a:lnTo>
                <a:lnTo>
                  <a:pt x="264099" y="147972"/>
                </a:lnTo>
                <a:lnTo>
                  <a:pt x="266553" y="157035"/>
                </a:lnTo>
                <a:lnTo>
                  <a:pt x="270095" y="165935"/>
                </a:lnTo>
                <a:lnTo>
                  <a:pt x="274361" y="174725"/>
                </a:lnTo>
                <a:lnTo>
                  <a:pt x="278157" y="183443"/>
                </a:lnTo>
                <a:lnTo>
                  <a:pt x="281641" y="192112"/>
                </a:lnTo>
                <a:lnTo>
                  <a:pt x="288051" y="209365"/>
                </a:lnTo>
                <a:lnTo>
                  <a:pt x="294075" y="226558"/>
                </a:lnTo>
                <a:lnTo>
                  <a:pt x="297015" y="234190"/>
                </a:lnTo>
                <a:lnTo>
                  <a:pt x="299928" y="241184"/>
                </a:lnTo>
                <a:lnTo>
                  <a:pt x="302822" y="247751"/>
                </a:lnTo>
                <a:lnTo>
                  <a:pt x="308577" y="260128"/>
                </a:lnTo>
                <a:lnTo>
                  <a:pt x="324584" y="292698"/>
                </a:lnTo>
                <a:lnTo>
                  <a:pt x="328785" y="299239"/>
                </a:lnTo>
                <a:lnTo>
                  <a:pt x="332537" y="303600"/>
                </a:lnTo>
                <a:lnTo>
                  <a:pt x="335991" y="306507"/>
                </a:lnTo>
                <a:lnTo>
                  <a:pt x="338294" y="307493"/>
                </a:lnTo>
                <a:lnTo>
                  <a:pt x="339829" y="307197"/>
                </a:lnTo>
                <a:lnTo>
                  <a:pt x="340853" y="306048"/>
                </a:lnTo>
                <a:lnTo>
                  <a:pt x="341535" y="301471"/>
                </a:lnTo>
                <a:lnTo>
                  <a:pt x="341990" y="294610"/>
                </a:lnTo>
                <a:lnTo>
                  <a:pt x="342294" y="286226"/>
                </a:lnTo>
                <a:lnTo>
                  <a:pt x="343448" y="275875"/>
                </a:lnTo>
                <a:lnTo>
                  <a:pt x="345171" y="264211"/>
                </a:lnTo>
                <a:lnTo>
                  <a:pt x="347271" y="251673"/>
                </a:lnTo>
                <a:lnTo>
                  <a:pt x="349624" y="240456"/>
                </a:lnTo>
                <a:lnTo>
                  <a:pt x="352145" y="230121"/>
                </a:lnTo>
                <a:lnTo>
                  <a:pt x="354778" y="220374"/>
                </a:lnTo>
                <a:lnTo>
                  <a:pt x="357486" y="211971"/>
                </a:lnTo>
                <a:lnTo>
                  <a:pt x="360244" y="204463"/>
                </a:lnTo>
                <a:lnTo>
                  <a:pt x="363035" y="197553"/>
                </a:lnTo>
                <a:lnTo>
                  <a:pt x="366801" y="191994"/>
                </a:lnTo>
                <a:lnTo>
                  <a:pt x="376065" y="183278"/>
                </a:lnTo>
                <a:lnTo>
                  <a:pt x="386533" y="176229"/>
                </a:lnTo>
                <a:lnTo>
                  <a:pt x="400596" y="166905"/>
                </a:lnTo>
                <a:lnTo>
                  <a:pt x="404224" y="163942"/>
                </a:lnTo>
                <a:lnTo>
                  <a:pt x="410795" y="160650"/>
                </a:lnTo>
                <a:lnTo>
                  <a:pt x="413881" y="159772"/>
                </a:lnTo>
                <a:lnTo>
                  <a:pt x="416891" y="160139"/>
                </a:lnTo>
                <a:lnTo>
                  <a:pt x="419850" y="161336"/>
                </a:lnTo>
                <a:lnTo>
                  <a:pt x="435993" y="170102"/>
                </a:lnTo>
                <a:lnTo>
                  <a:pt x="439252" y="172741"/>
                </a:lnTo>
                <a:lnTo>
                  <a:pt x="441425" y="175453"/>
                </a:lnTo>
                <a:lnTo>
                  <a:pt x="445744" y="184816"/>
                </a:lnTo>
                <a:lnTo>
                  <a:pt x="454013" y="204852"/>
                </a:lnTo>
                <a:lnTo>
                  <a:pt x="456981" y="214005"/>
                </a:lnTo>
                <a:lnTo>
                  <a:pt x="458959" y="222012"/>
                </a:lnTo>
                <a:lnTo>
                  <a:pt x="460277" y="229255"/>
                </a:lnTo>
                <a:lnTo>
                  <a:pt x="462109" y="236941"/>
                </a:lnTo>
                <a:lnTo>
                  <a:pt x="464283" y="244923"/>
                </a:lnTo>
                <a:lnTo>
                  <a:pt x="466684" y="253101"/>
                </a:lnTo>
                <a:lnTo>
                  <a:pt x="468285" y="259506"/>
                </a:lnTo>
                <a:lnTo>
                  <a:pt x="470064" y="269163"/>
                </a:lnTo>
                <a:lnTo>
                  <a:pt x="471491" y="274024"/>
                </a:lnTo>
                <a:lnTo>
                  <a:pt x="473395" y="279170"/>
                </a:lnTo>
                <a:lnTo>
                  <a:pt x="475617" y="284505"/>
                </a:lnTo>
                <a:lnTo>
                  <a:pt x="478085" y="292974"/>
                </a:lnTo>
                <a:lnTo>
                  <a:pt x="478744" y="296565"/>
                </a:lnTo>
                <a:lnTo>
                  <a:pt x="482015" y="303096"/>
                </a:lnTo>
                <a:lnTo>
                  <a:pt x="487325" y="310499"/>
                </a:lnTo>
                <a:lnTo>
                  <a:pt x="488714" y="311106"/>
                </a:lnTo>
                <a:lnTo>
                  <a:pt x="492796" y="311781"/>
                </a:lnTo>
                <a:lnTo>
                  <a:pt x="500325" y="309541"/>
                </a:lnTo>
                <a:lnTo>
                  <a:pt x="505000" y="307610"/>
                </a:lnTo>
                <a:lnTo>
                  <a:pt x="509069" y="304418"/>
                </a:lnTo>
                <a:lnTo>
                  <a:pt x="512735" y="300385"/>
                </a:lnTo>
                <a:lnTo>
                  <a:pt x="557212" y="2437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94"/>
          <p:cNvSpPr/>
          <p:nvPr/>
        </p:nvSpPr>
        <p:spPr>
          <a:xfrm>
            <a:off x="2180272" y="3317557"/>
            <a:ext cx="77154" cy="162879"/>
          </a:xfrm>
          <a:custGeom>
            <a:avLst/>
            <a:gdLst/>
            <a:ahLst/>
            <a:cxnLst/>
            <a:rect l="0" t="0" r="0" b="0"/>
            <a:pathLst>
              <a:path w="77154" h="16287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6527"/>
                </a:lnTo>
                <a:lnTo>
                  <a:pt x="6785" y="22448"/>
                </a:lnTo>
                <a:lnTo>
                  <a:pt x="7381" y="29253"/>
                </a:lnTo>
                <a:lnTo>
                  <a:pt x="8731" y="36647"/>
                </a:lnTo>
                <a:lnTo>
                  <a:pt x="10583" y="44434"/>
                </a:lnTo>
                <a:lnTo>
                  <a:pt x="24950" y="95666"/>
                </a:lnTo>
                <a:lnTo>
                  <a:pt x="29016" y="108545"/>
                </a:lnTo>
                <a:lnTo>
                  <a:pt x="32679" y="119036"/>
                </a:lnTo>
                <a:lnTo>
                  <a:pt x="36074" y="127935"/>
                </a:lnTo>
                <a:lnTo>
                  <a:pt x="39289" y="134820"/>
                </a:lnTo>
                <a:lnTo>
                  <a:pt x="42385" y="140362"/>
                </a:lnTo>
                <a:lnTo>
                  <a:pt x="45402" y="145010"/>
                </a:lnTo>
                <a:lnTo>
                  <a:pt x="48365" y="149061"/>
                </a:lnTo>
                <a:lnTo>
                  <a:pt x="51294" y="152714"/>
                </a:lnTo>
                <a:lnTo>
                  <a:pt x="54198" y="156102"/>
                </a:lnTo>
                <a:lnTo>
                  <a:pt x="57087" y="158361"/>
                </a:lnTo>
                <a:lnTo>
                  <a:pt x="59966" y="159866"/>
                </a:lnTo>
                <a:lnTo>
                  <a:pt x="62837" y="160870"/>
                </a:lnTo>
                <a:lnTo>
                  <a:pt x="65704" y="161539"/>
                </a:lnTo>
                <a:lnTo>
                  <a:pt x="68568" y="161985"/>
                </a:lnTo>
                <a:lnTo>
                  <a:pt x="77153" y="1628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95"/>
          <p:cNvSpPr/>
          <p:nvPr/>
        </p:nvSpPr>
        <p:spPr>
          <a:xfrm>
            <a:off x="2188844" y="324040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96"/>
          <p:cNvSpPr/>
          <p:nvPr/>
        </p:nvSpPr>
        <p:spPr>
          <a:xfrm>
            <a:off x="2300296" y="3292045"/>
            <a:ext cx="180014" cy="179818"/>
          </a:xfrm>
          <a:custGeom>
            <a:avLst/>
            <a:gdLst/>
            <a:ahLst/>
            <a:cxnLst/>
            <a:rect l="0" t="0" r="0" b="0"/>
            <a:pathLst>
              <a:path w="180014" h="179818">
                <a:moveTo>
                  <a:pt x="8563" y="51230"/>
                </a:moveTo>
                <a:lnTo>
                  <a:pt x="4013" y="64882"/>
                </a:lnTo>
                <a:lnTo>
                  <a:pt x="2672" y="71761"/>
                </a:lnTo>
                <a:lnTo>
                  <a:pt x="1778" y="79205"/>
                </a:lnTo>
                <a:lnTo>
                  <a:pt x="1183" y="87025"/>
                </a:lnTo>
                <a:lnTo>
                  <a:pt x="786" y="94143"/>
                </a:lnTo>
                <a:lnTo>
                  <a:pt x="344" y="107132"/>
                </a:lnTo>
                <a:lnTo>
                  <a:pt x="12" y="157006"/>
                </a:lnTo>
                <a:lnTo>
                  <a:pt x="5" y="156989"/>
                </a:lnTo>
                <a:lnTo>
                  <a:pt x="0" y="156026"/>
                </a:lnTo>
                <a:lnTo>
                  <a:pt x="949" y="152526"/>
                </a:lnTo>
                <a:lnTo>
                  <a:pt x="4545" y="141018"/>
                </a:lnTo>
                <a:lnTo>
                  <a:pt x="20142" y="93696"/>
                </a:lnTo>
                <a:lnTo>
                  <a:pt x="23903" y="85256"/>
                </a:lnTo>
                <a:lnTo>
                  <a:pt x="28315" y="76771"/>
                </a:lnTo>
                <a:lnTo>
                  <a:pt x="33161" y="68258"/>
                </a:lnTo>
                <a:lnTo>
                  <a:pt x="38297" y="59724"/>
                </a:lnTo>
                <a:lnTo>
                  <a:pt x="49083" y="42622"/>
                </a:lnTo>
                <a:lnTo>
                  <a:pt x="54627" y="35014"/>
                </a:lnTo>
                <a:lnTo>
                  <a:pt x="60227" y="28037"/>
                </a:lnTo>
                <a:lnTo>
                  <a:pt x="65866" y="21480"/>
                </a:lnTo>
                <a:lnTo>
                  <a:pt x="71530" y="16156"/>
                </a:lnTo>
                <a:lnTo>
                  <a:pt x="77211" y="11655"/>
                </a:lnTo>
                <a:lnTo>
                  <a:pt x="82904" y="7702"/>
                </a:lnTo>
                <a:lnTo>
                  <a:pt x="87651" y="5066"/>
                </a:lnTo>
                <a:lnTo>
                  <a:pt x="91769" y="3309"/>
                </a:lnTo>
                <a:lnTo>
                  <a:pt x="95466" y="2137"/>
                </a:lnTo>
                <a:lnTo>
                  <a:pt x="99836" y="1357"/>
                </a:lnTo>
                <a:lnTo>
                  <a:pt x="104654" y="836"/>
                </a:lnTo>
                <a:lnTo>
                  <a:pt x="109772" y="489"/>
                </a:lnTo>
                <a:lnTo>
                  <a:pt x="117997" y="103"/>
                </a:lnTo>
                <a:lnTo>
                  <a:pt x="121524" y="0"/>
                </a:lnTo>
                <a:lnTo>
                  <a:pt x="125781" y="884"/>
                </a:lnTo>
                <a:lnTo>
                  <a:pt x="130523" y="2426"/>
                </a:lnTo>
                <a:lnTo>
                  <a:pt x="135590" y="4406"/>
                </a:lnTo>
                <a:lnTo>
                  <a:pt x="139920" y="6679"/>
                </a:lnTo>
                <a:lnTo>
                  <a:pt x="143760" y="9147"/>
                </a:lnTo>
                <a:lnTo>
                  <a:pt x="147272" y="11744"/>
                </a:lnTo>
                <a:lnTo>
                  <a:pt x="150566" y="15381"/>
                </a:lnTo>
                <a:lnTo>
                  <a:pt x="153714" y="19710"/>
                </a:lnTo>
                <a:lnTo>
                  <a:pt x="156766" y="24502"/>
                </a:lnTo>
                <a:lnTo>
                  <a:pt x="158800" y="29601"/>
                </a:lnTo>
                <a:lnTo>
                  <a:pt x="160156" y="34906"/>
                </a:lnTo>
                <a:lnTo>
                  <a:pt x="161060" y="40347"/>
                </a:lnTo>
                <a:lnTo>
                  <a:pt x="162615" y="46832"/>
                </a:lnTo>
                <a:lnTo>
                  <a:pt x="164605" y="54013"/>
                </a:lnTo>
                <a:lnTo>
                  <a:pt x="166884" y="61658"/>
                </a:lnTo>
                <a:lnTo>
                  <a:pt x="168403" y="68659"/>
                </a:lnTo>
                <a:lnTo>
                  <a:pt x="169416" y="75232"/>
                </a:lnTo>
                <a:lnTo>
                  <a:pt x="170091" y="81518"/>
                </a:lnTo>
                <a:lnTo>
                  <a:pt x="170541" y="88568"/>
                </a:lnTo>
                <a:lnTo>
                  <a:pt x="170841" y="96124"/>
                </a:lnTo>
                <a:lnTo>
                  <a:pt x="171263" y="117872"/>
                </a:lnTo>
                <a:lnTo>
                  <a:pt x="171406" y="151389"/>
                </a:lnTo>
                <a:lnTo>
                  <a:pt x="172370" y="158959"/>
                </a:lnTo>
                <a:lnTo>
                  <a:pt x="173965" y="164960"/>
                </a:lnTo>
                <a:lnTo>
                  <a:pt x="180013" y="1798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97"/>
          <p:cNvSpPr/>
          <p:nvPr/>
        </p:nvSpPr>
        <p:spPr>
          <a:xfrm>
            <a:off x="2540933" y="3274695"/>
            <a:ext cx="187905" cy="359865"/>
          </a:xfrm>
          <a:custGeom>
            <a:avLst/>
            <a:gdLst/>
            <a:ahLst/>
            <a:cxnLst/>
            <a:rect l="0" t="0" r="0" b="0"/>
            <a:pathLst>
              <a:path w="187905" h="359865">
                <a:moveTo>
                  <a:pt x="102254" y="0"/>
                </a:moveTo>
                <a:lnTo>
                  <a:pt x="84050" y="0"/>
                </a:lnTo>
                <a:lnTo>
                  <a:pt x="77736" y="952"/>
                </a:lnTo>
                <a:lnTo>
                  <a:pt x="72573" y="2540"/>
                </a:lnTo>
                <a:lnTo>
                  <a:pt x="68180" y="4550"/>
                </a:lnTo>
                <a:lnTo>
                  <a:pt x="64298" y="6844"/>
                </a:lnTo>
                <a:lnTo>
                  <a:pt x="60757" y="9325"/>
                </a:lnTo>
                <a:lnTo>
                  <a:pt x="57445" y="11931"/>
                </a:lnTo>
                <a:lnTo>
                  <a:pt x="53331" y="16526"/>
                </a:lnTo>
                <a:lnTo>
                  <a:pt x="48684" y="22448"/>
                </a:lnTo>
                <a:lnTo>
                  <a:pt x="43681" y="29252"/>
                </a:lnTo>
                <a:lnTo>
                  <a:pt x="39393" y="36647"/>
                </a:lnTo>
                <a:lnTo>
                  <a:pt x="35581" y="44433"/>
                </a:lnTo>
                <a:lnTo>
                  <a:pt x="27854" y="62610"/>
                </a:lnTo>
                <a:lnTo>
                  <a:pt x="18070" y="86564"/>
                </a:lnTo>
                <a:lnTo>
                  <a:pt x="9911" y="108005"/>
                </a:lnTo>
                <a:lnTo>
                  <a:pt x="6402" y="117723"/>
                </a:lnTo>
                <a:lnTo>
                  <a:pt x="4063" y="127060"/>
                </a:lnTo>
                <a:lnTo>
                  <a:pt x="2503" y="136141"/>
                </a:lnTo>
                <a:lnTo>
                  <a:pt x="1463" y="145053"/>
                </a:lnTo>
                <a:lnTo>
                  <a:pt x="770" y="152900"/>
                </a:lnTo>
                <a:lnTo>
                  <a:pt x="308" y="160036"/>
                </a:lnTo>
                <a:lnTo>
                  <a:pt x="0" y="166698"/>
                </a:lnTo>
                <a:lnTo>
                  <a:pt x="747" y="172091"/>
                </a:lnTo>
                <a:lnTo>
                  <a:pt x="4118" y="180625"/>
                </a:lnTo>
                <a:lnTo>
                  <a:pt x="7302" y="183281"/>
                </a:lnTo>
                <a:lnTo>
                  <a:pt x="11330" y="185053"/>
                </a:lnTo>
                <a:lnTo>
                  <a:pt x="15921" y="186233"/>
                </a:lnTo>
                <a:lnTo>
                  <a:pt x="19933" y="186068"/>
                </a:lnTo>
                <a:lnTo>
                  <a:pt x="23561" y="185005"/>
                </a:lnTo>
                <a:lnTo>
                  <a:pt x="26932" y="183344"/>
                </a:lnTo>
                <a:lnTo>
                  <a:pt x="30132" y="180332"/>
                </a:lnTo>
                <a:lnTo>
                  <a:pt x="33218" y="176419"/>
                </a:lnTo>
                <a:lnTo>
                  <a:pt x="36227" y="171905"/>
                </a:lnTo>
                <a:lnTo>
                  <a:pt x="39186" y="167943"/>
                </a:lnTo>
                <a:lnTo>
                  <a:pt x="45014" y="161001"/>
                </a:lnTo>
                <a:lnTo>
                  <a:pt x="60939" y="139501"/>
                </a:lnTo>
                <a:lnTo>
                  <a:pt x="71853" y="124433"/>
                </a:lnTo>
                <a:lnTo>
                  <a:pt x="80082" y="112483"/>
                </a:lnTo>
                <a:lnTo>
                  <a:pt x="86520" y="102611"/>
                </a:lnTo>
                <a:lnTo>
                  <a:pt x="91765" y="94125"/>
                </a:lnTo>
                <a:lnTo>
                  <a:pt x="96214" y="86562"/>
                </a:lnTo>
                <a:lnTo>
                  <a:pt x="100132" y="79615"/>
                </a:lnTo>
                <a:lnTo>
                  <a:pt x="103697" y="73079"/>
                </a:lnTo>
                <a:lnTo>
                  <a:pt x="117816" y="45677"/>
                </a:lnTo>
                <a:lnTo>
                  <a:pt x="121201" y="38071"/>
                </a:lnTo>
                <a:lnTo>
                  <a:pt x="124962" y="27080"/>
                </a:lnTo>
                <a:lnTo>
                  <a:pt x="127080" y="20089"/>
                </a:lnTo>
                <a:lnTo>
                  <a:pt x="127377" y="20060"/>
                </a:lnTo>
                <a:lnTo>
                  <a:pt x="127707" y="22568"/>
                </a:lnTo>
                <a:lnTo>
                  <a:pt x="127919" y="32891"/>
                </a:lnTo>
                <a:lnTo>
                  <a:pt x="127965" y="57718"/>
                </a:lnTo>
                <a:lnTo>
                  <a:pt x="129872" y="67054"/>
                </a:lnTo>
                <a:lnTo>
                  <a:pt x="133049" y="78992"/>
                </a:lnTo>
                <a:lnTo>
                  <a:pt x="140705" y="105592"/>
                </a:lnTo>
                <a:lnTo>
                  <a:pt x="147283" y="130115"/>
                </a:lnTo>
                <a:lnTo>
                  <a:pt x="150371" y="140083"/>
                </a:lnTo>
                <a:lnTo>
                  <a:pt x="153382" y="148634"/>
                </a:lnTo>
                <a:lnTo>
                  <a:pt x="156342" y="156239"/>
                </a:lnTo>
                <a:lnTo>
                  <a:pt x="159268" y="163214"/>
                </a:lnTo>
                <a:lnTo>
                  <a:pt x="162171" y="169769"/>
                </a:lnTo>
                <a:lnTo>
                  <a:pt x="165058" y="176044"/>
                </a:lnTo>
                <a:lnTo>
                  <a:pt x="168888" y="183085"/>
                </a:lnTo>
                <a:lnTo>
                  <a:pt x="173347" y="190637"/>
                </a:lnTo>
                <a:lnTo>
                  <a:pt x="178225" y="198529"/>
                </a:lnTo>
                <a:lnTo>
                  <a:pt x="181476" y="205695"/>
                </a:lnTo>
                <a:lnTo>
                  <a:pt x="183643" y="212377"/>
                </a:lnTo>
                <a:lnTo>
                  <a:pt x="185089" y="218737"/>
                </a:lnTo>
                <a:lnTo>
                  <a:pt x="186052" y="224882"/>
                </a:lnTo>
                <a:lnTo>
                  <a:pt x="186694" y="230884"/>
                </a:lnTo>
                <a:lnTo>
                  <a:pt x="187123" y="236790"/>
                </a:lnTo>
                <a:lnTo>
                  <a:pt x="187408" y="243585"/>
                </a:lnTo>
                <a:lnTo>
                  <a:pt x="187810" y="264895"/>
                </a:lnTo>
                <a:lnTo>
                  <a:pt x="187904" y="274258"/>
                </a:lnTo>
                <a:lnTo>
                  <a:pt x="186024" y="279994"/>
                </a:lnTo>
                <a:lnTo>
                  <a:pt x="182866" y="286675"/>
                </a:lnTo>
                <a:lnTo>
                  <a:pt x="178855" y="293987"/>
                </a:lnTo>
                <a:lnTo>
                  <a:pt x="174276" y="299813"/>
                </a:lnTo>
                <a:lnTo>
                  <a:pt x="169319" y="304651"/>
                </a:lnTo>
                <a:lnTo>
                  <a:pt x="164109" y="308828"/>
                </a:lnTo>
                <a:lnTo>
                  <a:pt x="159683" y="312565"/>
                </a:lnTo>
                <a:lnTo>
                  <a:pt x="155780" y="316009"/>
                </a:lnTo>
                <a:lnTo>
                  <a:pt x="152226" y="319258"/>
                </a:lnTo>
                <a:lnTo>
                  <a:pt x="147951" y="322376"/>
                </a:lnTo>
                <a:lnTo>
                  <a:pt x="143196" y="325407"/>
                </a:lnTo>
                <a:lnTo>
                  <a:pt x="138121" y="328380"/>
                </a:lnTo>
                <a:lnTo>
                  <a:pt x="122323" y="336764"/>
                </a:lnTo>
                <a:lnTo>
                  <a:pt x="112775" y="341667"/>
                </a:lnTo>
                <a:lnTo>
                  <a:pt x="105458" y="345888"/>
                </a:lnTo>
                <a:lnTo>
                  <a:pt x="99628" y="349654"/>
                </a:lnTo>
                <a:lnTo>
                  <a:pt x="94788" y="353118"/>
                </a:lnTo>
                <a:lnTo>
                  <a:pt x="89657" y="355427"/>
                </a:lnTo>
                <a:lnTo>
                  <a:pt x="84331" y="356966"/>
                </a:lnTo>
                <a:lnTo>
                  <a:pt x="78875" y="357992"/>
                </a:lnTo>
                <a:lnTo>
                  <a:pt x="73333" y="358677"/>
                </a:lnTo>
                <a:lnTo>
                  <a:pt x="67733" y="359132"/>
                </a:lnTo>
                <a:lnTo>
                  <a:pt x="57384" y="359639"/>
                </a:lnTo>
                <a:lnTo>
                  <a:pt x="49609" y="359864"/>
                </a:lnTo>
                <a:lnTo>
                  <a:pt x="45250" y="358972"/>
                </a:lnTo>
                <a:lnTo>
                  <a:pt x="40439" y="357425"/>
                </a:lnTo>
                <a:lnTo>
                  <a:pt x="25101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98"/>
          <p:cNvSpPr/>
          <p:nvPr/>
        </p:nvSpPr>
        <p:spPr>
          <a:xfrm>
            <a:off x="2789211" y="3214687"/>
            <a:ext cx="141097" cy="255448"/>
          </a:xfrm>
          <a:custGeom>
            <a:avLst/>
            <a:gdLst/>
            <a:ahLst/>
            <a:cxnLst/>
            <a:rect l="0" t="0" r="0" b="0"/>
            <a:pathLst>
              <a:path w="141097" h="255448">
                <a:moveTo>
                  <a:pt x="102578" y="0"/>
                </a:moveTo>
                <a:lnTo>
                  <a:pt x="88926" y="9102"/>
                </a:lnTo>
                <a:lnTo>
                  <a:pt x="83952" y="13688"/>
                </a:lnTo>
                <a:lnTo>
                  <a:pt x="79683" y="18650"/>
                </a:lnTo>
                <a:lnTo>
                  <a:pt x="75885" y="23863"/>
                </a:lnTo>
                <a:lnTo>
                  <a:pt x="58965" y="44896"/>
                </a:lnTo>
                <a:lnTo>
                  <a:pt x="47785" y="58506"/>
                </a:lnTo>
                <a:lnTo>
                  <a:pt x="39380" y="69484"/>
                </a:lnTo>
                <a:lnTo>
                  <a:pt x="32823" y="78708"/>
                </a:lnTo>
                <a:lnTo>
                  <a:pt x="27500" y="86762"/>
                </a:lnTo>
                <a:lnTo>
                  <a:pt x="22046" y="93084"/>
                </a:lnTo>
                <a:lnTo>
                  <a:pt x="16505" y="98251"/>
                </a:lnTo>
                <a:lnTo>
                  <a:pt x="10907" y="102648"/>
                </a:lnTo>
                <a:lnTo>
                  <a:pt x="7174" y="106532"/>
                </a:lnTo>
                <a:lnTo>
                  <a:pt x="4685" y="110074"/>
                </a:lnTo>
                <a:lnTo>
                  <a:pt x="1920" y="116549"/>
                </a:lnTo>
                <a:lnTo>
                  <a:pt x="692" y="122602"/>
                </a:lnTo>
                <a:lnTo>
                  <a:pt x="145" y="128467"/>
                </a:lnTo>
                <a:lnTo>
                  <a:pt x="0" y="131365"/>
                </a:lnTo>
                <a:lnTo>
                  <a:pt x="855" y="133297"/>
                </a:lnTo>
                <a:lnTo>
                  <a:pt x="2378" y="134584"/>
                </a:lnTo>
                <a:lnTo>
                  <a:pt x="4346" y="135443"/>
                </a:lnTo>
                <a:lnTo>
                  <a:pt x="6610" y="136015"/>
                </a:lnTo>
                <a:lnTo>
                  <a:pt x="9072" y="136397"/>
                </a:lnTo>
                <a:lnTo>
                  <a:pt x="11666" y="136651"/>
                </a:lnTo>
                <a:lnTo>
                  <a:pt x="14347" y="136821"/>
                </a:lnTo>
                <a:lnTo>
                  <a:pt x="19867" y="137009"/>
                </a:lnTo>
                <a:lnTo>
                  <a:pt x="24578" y="136107"/>
                </a:lnTo>
                <a:lnTo>
                  <a:pt x="30575" y="134553"/>
                </a:lnTo>
                <a:lnTo>
                  <a:pt x="37431" y="132565"/>
                </a:lnTo>
                <a:lnTo>
                  <a:pt x="43907" y="131239"/>
                </a:lnTo>
                <a:lnTo>
                  <a:pt x="50129" y="130355"/>
                </a:lnTo>
                <a:lnTo>
                  <a:pt x="56182" y="129766"/>
                </a:lnTo>
                <a:lnTo>
                  <a:pt x="64028" y="129373"/>
                </a:lnTo>
                <a:lnTo>
                  <a:pt x="82905" y="128937"/>
                </a:lnTo>
                <a:lnTo>
                  <a:pt x="91368" y="129773"/>
                </a:lnTo>
                <a:lnTo>
                  <a:pt x="98915" y="131283"/>
                </a:lnTo>
                <a:lnTo>
                  <a:pt x="105851" y="133242"/>
                </a:lnTo>
                <a:lnTo>
                  <a:pt x="112380" y="134548"/>
                </a:lnTo>
                <a:lnTo>
                  <a:pt x="118638" y="135419"/>
                </a:lnTo>
                <a:lnTo>
                  <a:pt x="124715" y="135999"/>
                </a:lnTo>
                <a:lnTo>
                  <a:pt x="128766" y="137339"/>
                </a:lnTo>
                <a:lnTo>
                  <a:pt x="131467" y="139184"/>
                </a:lnTo>
                <a:lnTo>
                  <a:pt x="135420" y="144727"/>
                </a:lnTo>
                <a:lnTo>
                  <a:pt x="137808" y="148872"/>
                </a:lnTo>
                <a:lnTo>
                  <a:pt x="140352" y="153541"/>
                </a:lnTo>
                <a:lnTo>
                  <a:pt x="141096" y="157605"/>
                </a:lnTo>
                <a:lnTo>
                  <a:pt x="140639" y="161268"/>
                </a:lnTo>
                <a:lnTo>
                  <a:pt x="139383" y="164662"/>
                </a:lnTo>
                <a:lnTo>
                  <a:pt x="138544" y="168830"/>
                </a:lnTo>
                <a:lnTo>
                  <a:pt x="137986" y="173513"/>
                </a:lnTo>
                <a:lnTo>
                  <a:pt x="137614" y="178541"/>
                </a:lnTo>
                <a:lnTo>
                  <a:pt x="136412" y="183797"/>
                </a:lnTo>
                <a:lnTo>
                  <a:pt x="134660" y="189206"/>
                </a:lnTo>
                <a:lnTo>
                  <a:pt x="132538" y="194718"/>
                </a:lnTo>
                <a:lnTo>
                  <a:pt x="129219" y="199344"/>
                </a:lnTo>
                <a:lnTo>
                  <a:pt x="125101" y="203381"/>
                </a:lnTo>
                <a:lnTo>
                  <a:pt x="120451" y="207025"/>
                </a:lnTo>
                <a:lnTo>
                  <a:pt x="115446" y="211359"/>
                </a:lnTo>
                <a:lnTo>
                  <a:pt x="110204" y="216154"/>
                </a:lnTo>
                <a:lnTo>
                  <a:pt x="104805" y="221255"/>
                </a:lnTo>
                <a:lnTo>
                  <a:pt x="99300" y="225608"/>
                </a:lnTo>
                <a:lnTo>
                  <a:pt x="93726" y="229463"/>
                </a:lnTo>
                <a:lnTo>
                  <a:pt x="88104" y="232985"/>
                </a:lnTo>
                <a:lnTo>
                  <a:pt x="83404" y="236286"/>
                </a:lnTo>
                <a:lnTo>
                  <a:pt x="79318" y="239439"/>
                </a:lnTo>
                <a:lnTo>
                  <a:pt x="75641" y="242494"/>
                </a:lnTo>
                <a:lnTo>
                  <a:pt x="70333" y="245483"/>
                </a:lnTo>
                <a:lnTo>
                  <a:pt x="63936" y="248427"/>
                </a:lnTo>
                <a:lnTo>
                  <a:pt x="56815" y="251344"/>
                </a:lnTo>
                <a:lnTo>
                  <a:pt x="50162" y="253287"/>
                </a:lnTo>
                <a:lnTo>
                  <a:pt x="43821" y="254583"/>
                </a:lnTo>
                <a:lnTo>
                  <a:pt x="37690" y="255447"/>
                </a:lnTo>
                <a:lnTo>
                  <a:pt x="32649" y="255070"/>
                </a:lnTo>
                <a:lnTo>
                  <a:pt x="28337" y="253867"/>
                </a:lnTo>
                <a:lnTo>
                  <a:pt x="24509" y="252113"/>
                </a:lnTo>
                <a:lnTo>
                  <a:pt x="21004" y="250942"/>
                </a:lnTo>
                <a:lnTo>
                  <a:pt x="17716" y="250163"/>
                </a:lnTo>
                <a:lnTo>
                  <a:pt x="8281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99"/>
          <p:cNvSpPr/>
          <p:nvPr/>
        </p:nvSpPr>
        <p:spPr>
          <a:xfrm>
            <a:off x="3184446" y="3248977"/>
            <a:ext cx="15573" cy="197169"/>
          </a:xfrm>
          <a:custGeom>
            <a:avLst/>
            <a:gdLst/>
            <a:ahLst/>
            <a:cxnLst/>
            <a:rect l="0" t="0" r="0" b="0"/>
            <a:pathLst>
              <a:path w="15573" h="197169">
                <a:moveTo>
                  <a:pt x="7381" y="0"/>
                </a:moveTo>
                <a:lnTo>
                  <a:pt x="2830" y="4551"/>
                </a:lnTo>
                <a:lnTo>
                  <a:pt x="1490" y="7797"/>
                </a:lnTo>
                <a:lnTo>
                  <a:pt x="596" y="11865"/>
                </a:lnTo>
                <a:lnTo>
                  <a:pt x="0" y="16482"/>
                </a:lnTo>
                <a:lnTo>
                  <a:pt x="555" y="27181"/>
                </a:lnTo>
                <a:lnTo>
                  <a:pt x="1878" y="41933"/>
                </a:lnTo>
                <a:lnTo>
                  <a:pt x="3712" y="59388"/>
                </a:lnTo>
                <a:lnTo>
                  <a:pt x="4935" y="77692"/>
                </a:lnTo>
                <a:lnTo>
                  <a:pt x="5751" y="96562"/>
                </a:lnTo>
                <a:lnTo>
                  <a:pt x="6294" y="115810"/>
                </a:lnTo>
                <a:lnTo>
                  <a:pt x="7609" y="130546"/>
                </a:lnTo>
                <a:lnTo>
                  <a:pt x="9438" y="142276"/>
                </a:lnTo>
                <a:lnTo>
                  <a:pt x="11610" y="152001"/>
                </a:lnTo>
                <a:lnTo>
                  <a:pt x="13058" y="159436"/>
                </a:lnTo>
                <a:lnTo>
                  <a:pt x="14023" y="165346"/>
                </a:lnTo>
                <a:lnTo>
                  <a:pt x="14666" y="170238"/>
                </a:lnTo>
                <a:lnTo>
                  <a:pt x="15095" y="176357"/>
                </a:lnTo>
                <a:lnTo>
                  <a:pt x="15382" y="183294"/>
                </a:lnTo>
                <a:lnTo>
                  <a:pt x="15572" y="190776"/>
                </a:lnTo>
                <a:lnTo>
                  <a:pt x="14747" y="194812"/>
                </a:lnTo>
                <a:lnTo>
                  <a:pt x="13244" y="196549"/>
                </a:lnTo>
                <a:lnTo>
                  <a:pt x="7381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00"/>
          <p:cNvSpPr/>
          <p:nvPr/>
        </p:nvSpPr>
        <p:spPr>
          <a:xfrm>
            <a:off x="3303270" y="3206114"/>
            <a:ext cx="334328" cy="256398"/>
          </a:xfrm>
          <a:custGeom>
            <a:avLst/>
            <a:gdLst/>
            <a:ahLst/>
            <a:cxnLst/>
            <a:rect l="0" t="0" r="0" b="0"/>
            <a:pathLst>
              <a:path w="334328" h="256398">
                <a:moveTo>
                  <a:pt x="0" y="0"/>
                </a:moveTo>
                <a:lnTo>
                  <a:pt x="0" y="9102"/>
                </a:lnTo>
                <a:lnTo>
                  <a:pt x="1905" y="18451"/>
                </a:lnTo>
                <a:lnTo>
                  <a:pt x="5080" y="31351"/>
                </a:lnTo>
                <a:lnTo>
                  <a:pt x="9101" y="46618"/>
                </a:lnTo>
                <a:lnTo>
                  <a:pt x="11783" y="58702"/>
                </a:lnTo>
                <a:lnTo>
                  <a:pt x="13570" y="68662"/>
                </a:lnTo>
                <a:lnTo>
                  <a:pt x="14761" y="77208"/>
                </a:lnTo>
                <a:lnTo>
                  <a:pt x="15556" y="84809"/>
                </a:lnTo>
                <a:lnTo>
                  <a:pt x="16085" y="91782"/>
                </a:lnTo>
                <a:lnTo>
                  <a:pt x="16438" y="98336"/>
                </a:lnTo>
                <a:lnTo>
                  <a:pt x="24463" y="181271"/>
                </a:lnTo>
                <a:lnTo>
                  <a:pt x="24881" y="188475"/>
                </a:lnTo>
                <a:lnTo>
                  <a:pt x="25469" y="204858"/>
                </a:lnTo>
                <a:lnTo>
                  <a:pt x="25552" y="206105"/>
                </a:lnTo>
                <a:lnTo>
                  <a:pt x="25607" y="205983"/>
                </a:lnTo>
                <a:lnTo>
                  <a:pt x="18852" y="198945"/>
                </a:lnTo>
                <a:lnTo>
                  <a:pt x="13775" y="193830"/>
                </a:lnTo>
                <a:lnTo>
                  <a:pt x="11089" y="189228"/>
                </a:lnTo>
                <a:lnTo>
                  <a:pt x="8345" y="183302"/>
                </a:lnTo>
                <a:lnTo>
                  <a:pt x="5563" y="176494"/>
                </a:lnTo>
                <a:lnTo>
                  <a:pt x="4661" y="170050"/>
                </a:lnTo>
                <a:lnTo>
                  <a:pt x="5012" y="163850"/>
                </a:lnTo>
                <a:lnTo>
                  <a:pt x="6199" y="157811"/>
                </a:lnTo>
                <a:lnTo>
                  <a:pt x="6990" y="151880"/>
                </a:lnTo>
                <a:lnTo>
                  <a:pt x="7517" y="146021"/>
                </a:lnTo>
                <a:lnTo>
                  <a:pt x="7869" y="140210"/>
                </a:lnTo>
                <a:lnTo>
                  <a:pt x="9056" y="133479"/>
                </a:lnTo>
                <a:lnTo>
                  <a:pt x="10800" y="126133"/>
                </a:lnTo>
                <a:lnTo>
                  <a:pt x="12914" y="118379"/>
                </a:lnTo>
                <a:lnTo>
                  <a:pt x="17804" y="102143"/>
                </a:lnTo>
                <a:lnTo>
                  <a:pt x="20442" y="93813"/>
                </a:lnTo>
                <a:lnTo>
                  <a:pt x="24105" y="86355"/>
                </a:lnTo>
                <a:lnTo>
                  <a:pt x="28452" y="79478"/>
                </a:lnTo>
                <a:lnTo>
                  <a:pt x="33256" y="72988"/>
                </a:lnTo>
                <a:lnTo>
                  <a:pt x="38363" y="66756"/>
                </a:lnTo>
                <a:lnTo>
                  <a:pt x="43672" y="60697"/>
                </a:lnTo>
                <a:lnTo>
                  <a:pt x="53700" y="49837"/>
                </a:lnTo>
                <a:lnTo>
                  <a:pt x="61331" y="41835"/>
                </a:lnTo>
                <a:lnTo>
                  <a:pt x="70438" y="35104"/>
                </a:lnTo>
                <a:lnTo>
                  <a:pt x="75533" y="31975"/>
                </a:lnTo>
                <a:lnTo>
                  <a:pt x="80835" y="29890"/>
                </a:lnTo>
                <a:lnTo>
                  <a:pt x="86275" y="28499"/>
                </a:lnTo>
                <a:lnTo>
                  <a:pt x="91807" y="27572"/>
                </a:lnTo>
                <a:lnTo>
                  <a:pt x="97399" y="26002"/>
                </a:lnTo>
                <a:lnTo>
                  <a:pt x="103033" y="24002"/>
                </a:lnTo>
                <a:lnTo>
                  <a:pt x="108693" y="21717"/>
                </a:lnTo>
                <a:lnTo>
                  <a:pt x="114372" y="21145"/>
                </a:lnTo>
                <a:lnTo>
                  <a:pt x="120063" y="21717"/>
                </a:lnTo>
                <a:lnTo>
                  <a:pt x="125762" y="23051"/>
                </a:lnTo>
                <a:lnTo>
                  <a:pt x="134634" y="27073"/>
                </a:lnTo>
                <a:lnTo>
                  <a:pt x="138333" y="29479"/>
                </a:lnTo>
                <a:lnTo>
                  <a:pt x="144984" y="37232"/>
                </a:lnTo>
                <a:lnTo>
                  <a:pt x="148091" y="41967"/>
                </a:lnTo>
                <a:lnTo>
                  <a:pt x="151114" y="47028"/>
                </a:lnTo>
                <a:lnTo>
                  <a:pt x="154083" y="52307"/>
                </a:lnTo>
                <a:lnTo>
                  <a:pt x="157014" y="57732"/>
                </a:lnTo>
                <a:lnTo>
                  <a:pt x="159921" y="64205"/>
                </a:lnTo>
                <a:lnTo>
                  <a:pt x="162811" y="71379"/>
                </a:lnTo>
                <a:lnTo>
                  <a:pt x="165691" y="79019"/>
                </a:lnTo>
                <a:lnTo>
                  <a:pt x="167610" y="86969"/>
                </a:lnTo>
                <a:lnTo>
                  <a:pt x="168890" y="95127"/>
                </a:lnTo>
                <a:lnTo>
                  <a:pt x="169743" y="103423"/>
                </a:lnTo>
                <a:lnTo>
                  <a:pt x="170312" y="115622"/>
                </a:lnTo>
                <a:lnTo>
                  <a:pt x="170944" y="146955"/>
                </a:lnTo>
                <a:lnTo>
                  <a:pt x="172065" y="160835"/>
                </a:lnTo>
                <a:lnTo>
                  <a:pt x="173765" y="172946"/>
                </a:lnTo>
                <a:lnTo>
                  <a:pt x="175850" y="183878"/>
                </a:lnTo>
                <a:lnTo>
                  <a:pt x="177241" y="193070"/>
                </a:lnTo>
                <a:lnTo>
                  <a:pt x="178168" y="201104"/>
                </a:lnTo>
                <a:lnTo>
                  <a:pt x="178786" y="208365"/>
                </a:lnTo>
                <a:lnTo>
                  <a:pt x="181103" y="216062"/>
                </a:lnTo>
                <a:lnTo>
                  <a:pt x="184553" y="224052"/>
                </a:lnTo>
                <a:lnTo>
                  <a:pt x="188758" y="232236"/>
                </a:lnTo>
                <a:lnTo>
                  <a:pt x="192513" y="238644"/>
                </a:lnTo>
                <a:lnTo>
                  <a:pt x="195969" y="243869"/>
                </a:lnTo>
                <a:lnTo>
                  <a:pt x="203810" y="254547"/>
                </a:lnTo>
                <a:lnTo>
                  <a:pt x="205406" y="255423"/>
                </a:lnTo>
                <a:lnTo>
                  <a:pt x="209719" y="256397"/>
                </a:lnTo>
                <a:lnTo>
                  <a:pt x="217350" y="254289"/>
                </a:lnTo>
                <a:lnTo>
                  <a:pt x="226140" y="250178"/>
                </a:lnTo>
                <a:lnTo>
                  <a:pt x="236443" y="242508"/>
                </a:lnTo>
                <a:lnTo>
                  <a:pt x="242563" y="237004"/>
                </a:lnTo>
                <a:lnTo>
                  <a:pt x="265016" y="214898"/>
                </a:lnTo>
                <a:lnTo>
                  <a:pt x="271927" y="207083"/>
                </a:lnTo>
                <a:lnTo>
                  <a:pt x="277487" y="199968"/>
                </a:lnTo>
                <a:lnTo>
                  <a:pt x="282146" y="193320"/>
                </a:lnTo>
                <a:lnTo>
                  <a:pt x="287157" y="186983"/>
                </a:lnTo>
                <a:lnTo>
                  <a:pt x="292403" y="180853"/>
                </a:lnTo>
                <a:lnTo>
                  <a:pt x="297805" y="174861"/>
                </a:lnTo>
                <a:lnTo>
                  <a:pt x="311427" y="160584"/>
                </a:lnTo>
                <a:lnTo>
                  <a:pt x="334327" y="1371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01"/>
          <p:cNvSpPr/>
          <p:nvPr/>
        </p:nvSpPr>
        <p:spPr>
          <a:xfrm>
            <a:off x="260214" y="3952041"/>
            <a:ext cx="265566" cy="239470"/>
          </a:xfrm>
          <a:custGeom>
            <a:avLst/>
            <a:gdLst/>
            <a:ahLst/>
            <a:cxnLst/>
            <a:rect l="0" t="0" r="0" b="0"/>
            <a:pathLst>
              <a:path w="265566" h="239470">
                <a:moveTo>
                  <a:pt x="179840" y="34171"/>
                </a:moveTo>
                <a:lnTo>
                  <a:pt x="160528" y="14858"/>
                </a:lnTo>
                <a:lnTo>
                  <a:pt x="157440" y="12723"/>
                </a:lnTo>
                <a:lnTo>
                  <a:pt x="151470" y="10352"/>
                </a:lnTo>
                <a:lnTo>
                  <a:pt x="147592" y="8766"/>
                </a:lnTo>
                <a:lnTo>
                  <a:pt x="143101" y="6757"/>
                </a:lnTo>
                <a:lnTo>
                  <a:pt x="138203" y="4465"/>
                </a:lnTo>
                <a:lnTo>
                  <a:pt x="130220" y="1918"/>
                </a:lnTo>
                <a:lnTo>
                  <a:pt x="122544" y="787"/>
                </a:lnTo>
                <a:lnTo>
                  <a:pt x="117831" y="485"/>
                </a:lnTo>
                <a:lnTo>
                  <a:pt x="112783" y="284"/>
                </a:lnTo>
                <a:lnTo>
                  <a:pt x="102095" y="60"/>
                </a:lnTo>
                <a:lnTo>
                  <a:pt x="96577" y="0"/>
                </a:lnTo>
                <a:lnTo>
                  <a:pt x="90994" y="913"/>
                </a:lnTo>
                <a:lnTo>
                  <a:pt x="85367" y="2474"/>
                </a:lnTo>
                <a:lnTo>
                  <a:pt x="79711" y="4467"/>
                </a:lnTo>
                <a:lnTo>
                  <a:pt x="74987" y="6748"/>
                </a:lnTo>
                <a:lnTo>
                  <a:pt x="67199" y="11824"/>
                </a:lnTo>
                <a:lnTo>
                  <a:pt x="63789" y="15463"/>
                </a:lnTo>
                <a:lnTo>
                  <a:pt x="60563" y="19794"/>
                </a:lnTo>
                <a:lnTo>
                  <a:pt x="57459" y="24586"/>
                </a:lnTo>
                <a:lnTo>
                  <a:pt x="53485" y="29686"/>
                </a:lnTo>
                <a:lnTo>
                  <a:pt x="48931" y="34991"/>
                </a:lnTo>
                <a:lnTo>
                  <a:pt x="43990" y="40433"/>
                </a:lnTo>
                <a:lnTo>
                  <a:pt x="39744" y="46918"/>
                </a:lnTo>
                <a:lnTo>
                  <a:pt x="35960" y="54099"/>
                </a:lnTo>
                <a:lnTo>
                  <a:pt x="32485" y="61744"/>
                </a:lnTo>
                <a:lnTo>
                  <a:pt x="28264" y="72555"/>
                </a:lnTo>
                <a:lnTo>
                  <a:pt x="18493" y="99808"/>
                </a:lnTo>
                <a:lnTo>
                  <a:pt x="6833" y="133629"/>
                </a:lnTo>
                <a:lnTo>
                  <a:pt x="4495" y="143339"/>
                </a:lnTo>
                <a:lnTo>
                  <a:pt x="2936" y="152670"/>
                </a:lnTo>
                <a:lnTo>
                  <a:pt x="1896" y="161748"/>
                </a:lnTo>
                <a:lnTo>
                  <a:pt x="1204" y="169705"/>
                </a:lnTo>
                <a:lnTo>
                  <a:pt x="742" y="176914"/>
                </a:lnTo>
                <a:lnTo>
                  <a:pt x="228" y="190005"/>
                </a:lnTo>
                <a:lnTo>
                  <a:pt x="0" y="202173"/>
                </a:lnTo>
                <a:lnTo>
                  <a:pt x="892" y="208085"/>
                </a:lnTo>
                <a:lnTo>
                  <a:pt x="2439" y="213931"/>
                </a:lnTo>
                <a:lnTo>
                  <a:pt x="4423" y="219734"/>
                </a:lnTo>
                <a:lnTo>
                  <a:pt x="6698" y="223602"/>
                </a:lnTo>
                <a:lnTo>
                  <a:pt x="9167" y="226181"/>
                </a:lnTo>
                <a:lnTo>
                  <a:pt x="17193" y="232350"/>
                </a:lnTo>
                <a:lnTo>
                  <a:pt x="19974" y="234871"/>
                </a:lnTo>
                <a:lnTo>
                  <a:pt x="22780" y="236551"/>
                </a:lnTo>
                <a:lnTo>
                  <a:pt x="28438" y="238417"/>
                </a:lnTo>
                <a:lnTo>
                  <a:pt x="36668" y="239247"/>
                </a:lnTo>
                <a:lnTo>
                  <a:pt x="41530" y="239469"/>
                </a:lnTo>
                <a:lnTo>
                  <a:pt x="46676" y="238664"/>
                </a:lnTo>
                <a:lnTo>
                  <a:pt x="52011" y="237175"/>
                </a:lnTo>
                <a:lnTo>
                  <a:pt x="57474" y="235229"/>
                </a:lnTo>
                <a:lnTo>
                  <a:pt x="62068" y="232028"/>
                </a:lnTo>
                <a:lnTo>
                  <a:pt x="66083" y="227988"/>
                </a:lnTo>
                <a:lnTo>
                  <a:pt x="69712" y="223390"/>
                </a:lnTo>
                <a:lnTo>
                  <a:pt x="74036" y="218419"/>
                </a:lnTo>
                <a:lnTo>
                  <a:pt x="78824" y="213201"/>
                </a:lnTo>
                <a:lnTo>
                  <a:pt x="83921" y="207817"/>
                </a:lnTo>
                <a:lnTo>
                  <a:pt x="90177" y="200417"/>
                </a:lnTo>
                <a:lnTo>
                  <a:pt x="104747" y="182036"/>
                </a:lnTo>
                <a:lnTo>
                  <a:pt x="110728" y="172753"/>
                </a:lnTo>
                <a:lnTo>
                  <a:pt x="115668" y="163707"/>
                </a:lnTo>
                <a:lnTo>
                  <a:pt x="119914" y="154818"/>
                </a:lnTo>
                <a:lnTo>
                  <a:pt x="124649" y="146987"/>
                </a:lnTo>
                <a:lnTo>
                  <a:pt x="129712" y="139862"/>
                </a:lnTo>
                <a:lnTo>
                  <a:pt x="134991" y="133207"/>
                </a:lnTo>
                <a:lnTo>
                  <a:pt x="139463" y="125912"/>
                </a:lnTo>
                <a:lnTo>
                  <a:pt x="143397" y="118192"/>
                </a:lnTo>
                <a:lnTo>
                  <a:pt x="146973" y="110188"/>
                </a:lnTo>
                <a:lnTo>
                  <a:pt x="149356" y="101994"/>
                </a:lnTo>
                <a:lnTo>
                  <a:pt x="150945" y="93674"/>
                </a:lnTo>
                <a:lnTo>
                  <a:pt x="152004" y="85269"/>
                </a:lnTo>
                <a:lnTo>
                  <a:pt x="153663" y="74904"/>
                </a:lnTo>
                <a:lnTo>
                  <a:pt x="158046" y="50687"/>
                </a:lnTo>
                <a:lnTo>
                  <a:pt x="158643" y="40419"/>
                </a:lnTo>
                <a:lnTo>
                  <a:pt x="158089" y="31669"/>
                </a:lnTo>
                <a:lnTo>
                  <a:pt x="156767" y="23931"/>
                </a:lnTo>
                <a:lnTo>
                  <a:pt x="154933" y="18772"/>
                </a:lnTo>
                <a:lnTo>
                  <a:pt x="152758" y="15332"/>
                </a:lnTo>
                <a:lnTo>
                  <a:pt x="150356" y="13039"/>
                </a:lnTo>
                <a:lnTo>
                  <a:pt x="148754" y="12463"/>
                </a:lnTo>
                <a:lnTo>
                  <a:pt x="147686" y="13032"/>
                </a:lnTo>
                <a:lnTo>
                  <a:pt x="146974" y="14363"/>
                </a:lnTo>
                <a:lnTo>
                  <a:pt x="147452" y="16203"/>
                </a:lnTo>
                <a:lnTo>
                  <a:pt x="150523" y="20788"/>
                </a:lnTo>
                <a:lnTo>
                  <a:pt x="151723" y="24296"/>
                </a:lnTo>
                <a:lnTo>
                  <a:pt x="152523" y="28541"/>
                </a:lnTo>
                <a:lnTo>
                  <a:pt x="153056" y="33275"/>
                </a:lnTo>
                <a:lnTo>
                  <a:pt x="153412" y="38336"/>
                </a:lnTo>
                <a:lnTo>
                  <a:pt x="153649" y="43615"/>
                </a:lnTo>
                <a:lnTo>
                  <a:pt x="153912" y="55513"/>
                </a:lnTo>
                <a:lnTo>
                  <a:pt x="154095" y="94731"/>
                </a:lnTo>
                <a:lnTo>
                  <a:pt x="156009" y="105025"/>
                </a:lnTo>
                <a:lnTo>
                  <a:pt x="159191" y="116649"/>
                </a:lnTo>
                <a:lnTo>
                  <a:pt x="163216" y="129162"/>
                </a:lnTo>
                <a:lnTo>
                  <a:pt x="167805" y="141313"/>
                </a:lnTo>
                <a:lnTo>
                  <a:pt x="172769" y="153224"/>
                </a:lnTo>
                <a:lnTo>
                  <a:pt x="177984" y="164975"/>
                </a:lnTo>
                <a:lnTo>
                  <a:pt x="182413" y="173761"/>
                </a:lnTo>
                <a:lnTo>
                  <a:pt x="186318" y="180571"/>
                </a:lnTo>
                <a:lnTo>
                  <a:pt x="189874" y="186064"/>
                </a:lnTo>
                <a:lnTo>
                  <a:pt x="193197" y="190678"/>
                </a:lnTo>
                <a:lnTo>
                  <a:pt x="196365" y="194707"/>
                </a:lnTo>
                <a:lnTo>
                  <a:pt x="199429" y="198345"/>
                </a:lnTo>
                <a:lnTo>
                  <a:pt x="202425" y="200770"/>
                </a:lnTo>
                <a:lnTo>
                  <a:pt x="205374" y="202387"/>
                </a:lnTo>
                <a:lnTo>
                  <a:pt x="208293" y="203465"/>
                </a:lnTo>
                <a:lnTo>
                  <a:pt x="212144" y="204184"/>
                </a:lnTo>
                <a:lnTo>
                  <a:pt x="216616" y="204663"/>
                </a:lnTo>
                <a:lnTo>
                  <a:pt x="221503" y="204983"/>
                </a:lnTo>
                <a:lnTo>
                  <a:pt x="229472" y="205337"/>
                </a:lnTo>
                <a:lnTo>
                  <a:pt x="232931" y="205432"/>
                </a:lnTo>
                <a:lnTo>
                  <a:pt x="237141" y="204542"/>
                </a:lnTo>
                <a:lnTo>
                  <a:pt x="241854" y="202997"/>
                </a:lnTo>
                <a:lnTo>
                  <a:pt x="246900" y="201014"/>
                </a:lnTo>
                <a:lnTo>
                  <a:pt x="255047" y="198811"/>
                </a:lnTo>
                <a:lnTo>
                  <a:pt x="265565" y="1970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02"/>
          <p:cNvSpPr/>
          <p:nvPr/>
        </p:nvSpPr>
        <p:spPr>
          <a:xfrm>
            <a:off x="609852" y="3891915"/>
            <a:ext cx="147215" cy="299075"/>
          </a:xfrm>
          <a:custGeom>
            <a:avLst/>
            <a:gdLst/>
            <a:ahLst/>
            <a:cxnLst/>
            <a:rect l="0" t="0" r="0" b="0"/>
            <a:pathLst>
              <a:path w="147215" h="299075">
                <a:moveTo>
                  <a:pt x="78805" y="0"/>
                </a:moveTo>
                <a:lnTo>
                  <a:pt x="65152" y="13652"/>
                </a:lnTo>
                <a:lnTo>
                  <a:pt x="60178" y="19579"/>
                </a:lnTo>
                <a:lnTo>
                  <a:pt x="55910" y="25435"/>
                </a:lnTo>
                <a:lnTo>
                  <a:pt x="52111" y="31244"/>
                </a:lnTo>
                <a:lnTo>
                  <a:pt x="47674" y="37021"/>
                </a:lnTo>
                <a:lnTo>
                  <a:pt x="42811" y="42778"/>
                </a:lnTo>
                <a:lnTo>
                  <a:pt x="37664" y="48521"/>
                </a:lnTo>
                <a:lnTo>
                  <a:pt x="33280" y="54255"/>
                </a:lnTo>
                <a:lnTo>
                  <a:pt x="29405" y="59982"/>
                </a:lnTo>
                <a:lnTo>
                  <a:pt x="25869" y="65706"/>
                </a:lnTo>
                <a:lnTo>
                  <a:pt x="22560" y="72379"/>
                </a:lnTo>
                <a:lnTo>
                  <a:pt x="19400" y="79685"/>
                </a:lnTo>
                <a:lnTo>
                  <a:pt x="2936" y="121044"/>
                </a:lnTo>
                <a:lnTo>
                  <a:pt x="603" y="130226"/>
                </a:lnTo>
                <a:lnTo>
                  <a:pt x="0" y="137299"/>
                </a:lnTo>
                <a:lnTo>
                  <a:pt x="551" y="142968"/>
                </a:lnTo>
                <a:lnTo>
                  <a:pt x="1871" y="147700"/>
                </a:lnTo>
                <a:lnTo>
                  <a:pt x="5877" y="155496"/>
                </a:lnTo>
                <a:lnTo>
                  <a:pt x="8279" y="158909"/>
                </a:lnTo>
                <a:lnTo>
                  <a:pt x="10832" y="162137"/>
                </a:lnTo>
                <a:lnTo>
                  <a:pt x="13487" y="165241"/>
                </a:lnTo>
                <a:lnTo>
                  <a:pt x="16210" y="167311"/>
                </a:lnTo>
                <a:lnTo>
                  <a:pt x="18977" y="168691"/>
                </a:lnTo>
                <a:lnTo>
                  <a:pt x="21775" y="169610"/>
                </a:lnTo>
                <a:lnTo>
                  <a:pt x="24592" y="169271"/>
                </a:lnTo>
                <a:lnTo>
                  <a:pt x="27423" y="168092"/>
                </a:lnTo>
                <a:lnTo>
                  <a:pt x="30263" y="166354"/>
                </a:lnTo>
                <a:lnTo>
                  <a:pt x="35966" y="165195"/>
                </a:lnTo>
                <a:lnTo>
                  <a:pt x="43578" y="164423"/>
                </a:lnTo>
                <a:lnTo>
                  <a:pt x="52463" y="163907"/>
                </a:lnTo>
                <a:lnTo>
                  <a:pt x="75035" y="163335"/>
                </a:lnTo>
                <a:lnTo>
                  <a:pt x="114679" y="162968"/>
                </a:lnTo>
                <a:lnTo>
                  <a:pt x="120818" y="163890"/>
                </a:lnTo>
                <a:lnTo>
                  <a:pt x="125864" y="165457"/>
                </a:lnTo>
                <a:lnTo>
                  <a:pt x="130180" y="167455"/>
                </a:lnTo>
                <a:lnTo>
                  <a:pt x="134010" y="169739"/>
                </a:lnTo>
                <a:lnTo>
                  <a:pt x="137516" y="172214"/>
                </a:lnTo>
                <a:lnTo>
                  <a:pt x="140806" y="174817"/>
                </a:lnTo>
                <a:lnTo>
                  <a:pt x="142999" y="178457"/>
                </a:lnTo>
                <a:lnTo>
                  <a:pt x="145435" y="187582"/>
                </a:lnTo>
                <a:lnTo>
                  <a:pt x="146085" y="192682"/>
                </a:lnTo>
                <a:lnTo>
                  <a:pt x="146518" y="197987"/>
                </a:lnTo>
                <a:lnTo>
                  <a:pt x="146807" y="203429"/>
                </a:lnTo>
                <a:lnTo>
                  <a:pt x="147128" y="214555"/>
                </a:lnTo>
                <a:lnTo>
                  <a:pt x="147214" y="220189"/>
                </a:lnTo>
                <a:lnTo>
                  <a:pt x="146318" y="225850"/>
                </a:lnTo>
                <a:lnTo>
                  <a:pt x="144769" y="231529"/>
                </a:lnTo>
                <a:lnTo>
                  <a:pt x="142783" y="237220"/>
                </a:lnTo>
                <a:lnTo>
                  <a:pt x="139555" y="241967"/>
                </a:lnTo>
                <a:lnTo>
                  <a:pt x="135497" y="246083"/>
                </a:lnTo>
                <a:lnTo>
                  <a:pt x="130887" y="249781"/>
                </a:lnTo>
                <a:lnTo>
                  <a:pt x="126862" y="253198"/>
                </a:lnTo>
                <a:lnTo>
                  <a:pt x="123225" y="256429"/>
                </a:lnTo>
                <a:lnTo>
                  <a:pt x="119848" y="259535"/>
                </a:lnTo>
                <a:lnTo>
                  <a:pt x="116645" y="263511"/>
                </a:lnTo>
                <a:lnTo>
                  <a:pt x="113557" y="268066"/>
                </a:lnTo>
                <a:lnTo>
                  <a:pt x="110545" y="273008"/>
                </a:lnTo>
                <a:lnTo>
                  <a:pt x="104728" y="278207"/>
                </a:lnTo>
                <a:lnTo>
                  <a:pt x="97039" y="283579"/>
                </a:lnTo>
                <a:lnTo>
                  <a:pt x="88103" y="289065"/>
                </a:lnTo>
                <a:lnTo>
                  <a:pt x="81194" y="292722"/>
                </a:lnTo>
                <a:lnTo>
                  <a:pt x="75635" y="295161"/>
                </a:lnTo>
                <a:lnTo>
                  <a:pt x="70977" y="296786"/>
                </a:lnTo>
                <a:lnTo>
                  <a:pt x="65014" y="297870"/>
                </a:lnTo>
                <a:lnTo>
                  <a:pt x="58181" y="298592"/>
                </a:lnTo>
                <a:lnTo>
                  <a:pt x="50768" y="299074"/>
                </a:lnTo>
                <a:lnTo>
                  <a:pt x="45826" y="298442"/>
                </a:lnTo>
                <a:lnTo>
                  <a:pt x="42531" y="297069"/>
                </a:lnTo>
                <a:lnTo>
                  <a:pt x="40335" y="295201"/>
                </a:lnTo>
                <a:lnTo>
                  <a:pt x="38871" y="293003"/>
                </a:lnTo>
                <a:lnTo>
                  <a:pt x="37244" y="288021"/>
                </a:lnTo>
                <a:lnTo>
                  <a:pt x="37763" y="285359"/>
                </a:lnTo>
                <a:lnTo>
                  <a:pt x="42091" y="277061"/>
                </a:lnTo>
                <a:lnTo>
                  <a:pt x="43438" y="271411"/>
                </a:lnTo>
                <a:lnTo>
                  <a:pt x="46576" y="265724"/>
                </a:lnTo>
                <a:lnTo>
                  <a:pt x="53087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03"/>
          <p:cNvSpPr/>
          <p:nvPr/>
        </p:nvSpPr>
        <p:spPr>
          <a:xfrm>
            <a:off x="885824" y="3803732"/>
            <a:ext cx="42864" cy="388221"/>
          </a:xfrm>
          <a:custGeom>
            <a:avLst/>
            <a:gdLst/>
            <a:ahLst/>
            <a:cxnLst/>
            <a:rect l="0" t="0" r="0" b="0"/>
            <a:pathLst>
              <a:path w="42864" h="388221">
                <a:moveTo>
                  <a:pt x="0" y="11030"/>
                </a:moveTo>
                <a:lnTo>
                  <a:pt x="4551" y="1929"/>
                </a:lnTo>
                <a:lnTo>
                  <a:pt x="5892" y="200"/>
                </a:lnTo>
                <a:lnTo>
                  <a:pt x="6786" y="0"/>
                </a:lnTo>
                <a:lnTo>
                  <a:pt x="7381" y="819"/>
                </a:lnTo>
                <a:lnTo>
                  <a:pt x="8731" y="4223"/>
                </a:lnTo>
                <a:lnTo>
                  <a:pt x="12771" y="15625"/>
                </a:lnTo>
                <a:lnTo>
                  <a:pt x="14229" y="21713"/>
                </a:lnTo>
                <a:lnTo>
                  <a:pt x="15201" y="27677"/>
                </a:lnTo>
                <a:lnTo>
                  <a:pt x="15849" y="33558"/>
                </a:lnTo>
                <a:lnTo>
                  <a:pt x="16281" y="47956"/>
                </a:lnTo>
                <a:lnTo>
                  <a:pt x="17032" y="143681"/>
                </a:lnTo>
                <a:lnTo>
                  <a:pt x="18022" y="157566"/>
                </a:lnTo>
                <a:lnTo>
                  <a:pt x="19635" y="170633"/>
                </a:lnTo>
                <a:lnTo>
                  <a:pt x="21663" y="183155"/>
                </a:lnTo>
                <a:lnTo>
                  <a:pt x="23014" y="194360"/>
                </a:lnTo>
                <a:lnTo>
                  <a:pt x="23916" y="204688"/>
                </a:lnTo>
                <a:lnTo>
                  <a:pt x="24516" y="214430"/>
                </a:lnTo>
                <a:lnTo>
                  <a:pt x="25184" y="235415"/>
                </a:lnTo>
                <a:lnTo>
                  <a:pt x="25671" y="293302"/>
                </a:lnTo>
                <a:lnTo>
                  <a:pt x="25709" y="341743"/>
                </a:lnTo>
                <a:lnTo>
                  <a:pt x="26664" y="352473"/>
                </a:lnTo>
                <a:lnTo>
                  <a:pt x="28254" y="360578"/>
                </a:lnTo>
                <a:lnTo>
                  <a:pt x="30266" y="366935"/>
                </a:lnTo>
                <a:lnTo>
                  <a:pt x="31607" y="372125"/>
                </a:lnTo>
                <a:lnTo>
                  <a:pt x="32502" y="376538"/>
                </a:lnTo>
                <a:lnTo>
                  <a:pt x="33937" y="385913"/>
                </a:lnTo>
                <a:lnTo>
                  <a:pt x="35007" y="386681"/>
                </a:lnTo>
                <a:lnTo>
                  <a:pt x="36673" y="387195"/>
                </a:lnTo>
                <a:lnTo>
                  <a:pt x="42863" y="388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4"/>
          <p:cNvSpPr/>
          <p:nvPr/>
        </p:nvSpPr>
        <p:spPr>
          <a:xfrm>
            <a:off x="930038" y="3921266"/>
            <a:ext cx="307260" cy="200478"/>
          </a:xfrm>
          <a:custGeom>
            <a:avLst/>
            <a:gdLst/>
            <a:ahLst/>
            <a:cxnLst/>
            <a:rect l="0" t="0" r="0" b="0"/>
            <a:pathLst>
              <a:path w="307260" h="200478">
                <a:moveTo>
                  <a:pt x="135809" y="4938"/>
                </a:moveTo>
                <a:lnTo>
                  <a:pt x="140360" y="388"/>
                </a:lnTo>
                <a:lnTo>
                  <a:pt x="141700" y="0"/>
                </a:lnTo>
                <a:lnTo>
                  <a:pt x="142594" y="694"/>
                </a:lnTo>
                <a:lnTo>
                  <a:pt x="143190" y="2109"/>
                </a:lnTo>
                <a:lnTo>
                  <a:pt x="142634" y="4005"/>
                </a:lnTo>
                <a:lnTo>
                  <a:pt x="139478" y="8651"/>
                </a:lnTo>
                <a:lnTo>
                  <a:pt x="132359" y="18971"/>
                </a:lnTo>
                <a:lnTo>
                  <a:pt x="127794" y="25724"/>
                </a:lnTo>
                <a:lnTo>
                  <a:pt x="122846" y="32130"/>
                </a:lnTo>
                <a:lnTo>
                  <a:pt x="117642" y="38307"/>
                </a:lnTo>
                <a:lnTo>
                  <a:pt x="112268" y="44329"/>
                </a:lnTo>
                <a:lnTo>
                  <a:pt x="104875" y="51201"/>
                </a:lnTo>
                <a:lnTo>
                  <a:pt x="96136" y="58641"/>
                </a:lnTo>
                <a:lnTo>
                  <a:pt x="86500" y="66458"/>
                </a:lnTo>
                <a:lnTo>
                  <a:pt x="78172" y="72621"/>
                </a:lnTo>
                <a:lnTo>
                  <a:pt x="70714" y="77683"/>
                </a:lnTo>
                <a:lnTo>
                  <a:pt x="63837" y="82010"/>
                </a:lnTo>
                <a:lnTo>
                  <a:pt x="58300" y="85847"/>
                </a:lnTo>
                <a:lnTo>
                  <a:pt x="53657" y="89358"/>
                </a:lnTo>
                <a:lnTo>
                  <a:pt x="49608" y="92651"/>
                </a:lnTo>
                <a:lnTo>
                  <a:pt x="40030" y="98849"/>
                </a:lnTo>
                <a:lnTo>
                  <a:pt x="34809" y="101836"/>
                </a:lnTo>
                <a:lnTo>
                  <a:pt x="26468" y="107694"/>
                </a:lnTo>
                <a:lnTo>
                  <a:pt x="22910" y="110590"/>
                </a:lnTo>
                <a:lnTo>
                  <a:pt x="16416" y="113807"/>
                </a:lnTo>
                <a:lnTo>
                  <a:pt x="9038" y="115872"/>
                </a:lnTo>
                <a:lnTo>
                  <a:pt x="3209" y="120781"/>
                </a:lnTo>
                <a:lnTo>
                  <a:pt x="1689" y="123124"/>
                </a:lnTo>
                <a:lnTo>
                  <a:pt x="0" y="128268"/>
                </a:lnTo>
                <a:lnTo>
                  <a:pt x="502" y="130973"/>
                </a:lnTo>
                <a:lnTo>
                  <a:pt x="3600" y="136519"/>
                </a:lnTo>
                <a:lnTo>
                  <a:pt x="8152" y="142159"/>
                </a:lnTo>
                <a:lnTo>
                  <a:pt x="10699" y="144997"/>
                </a:lnTo>
                <a:lnTo>
                  <a:pt x="15255" y="148793"/>
                </a:lnTo>
                <a:lnTo>
                  <a:pt x="21150" y="153229"/>
                </a:lnTo>
                <a:lnTo>
                  <a:pt x="27937" y="158091"/>
                </a:lnTo>
                <a:lnTo>
                  <a:pt x="36272" y="163238"/>
                </a:lnTo>
                <a:lnTo>
                  <a:pt x="45638" y="168574"/>
                </a:lnTo>
                <a:lnTo>
                  <a:pt x="55693" y="174036"/>
                </a:lnTo>
                <a:lnTo>
                  <a:pt x="64301" y="177678"/>
                </a:lnTo>
                <a:lnTo>
                  <a:pt x="71944" y="180106"/>
                </a:lnTo>
                <a:lnTo>
                  <a:pt x="78945" y="181724"/>
                </a:lnTo>
                <a:lnTo>
                  <a:pt x="86470" y="183755"/>
                </a:lnTo>
                <a:lnTo>
                  <a:pt x="111665" y="191165"/>
                </a:lnTo>
                <a:lnTo>
                  <a:pt x="132063" y="196609"/>
                </a:lnTo>
                <a:lnTo>
                  <a:pt x="143789" y="198441"/>
                </a:lnTo>
                <a:lnTo>
                  <a:pt x="156369" y="199663"/>
                </a:lnTo>
                <a:lnTo>
                  <a:pt x="169518" y="200477"/>
                </a:lnTo>
                <a:lnTo>
                  <a:pt x="183999" y="200068"/>
                </a:lnTo>
                <a:lnTo>
                  <a:pt x="199368" y="198842"/>
                </a:lnTo>
                <a:lnTo>
                  <a:pt x="215329" y="197073"/>
                </a:lnTo>
                <a:lnTo>
                  <a:pt x="227875" y="195893"/>
                </a:lnTo>
                <a:lnTo>
                  <a:pt x="238144" y="195107"/>
                </a:lnTo>
                <a:lnTo>
                  <a:pt x="246895" y="194582"/>
                </a:lnTo>
                <a:lnTo>
                  <a:pt x="255586" y="193280"/>
                </a:lnTo>
                <a:lnTo>
                  <a:pt x="264238" y="191460"/>
                </a:lnTo>
                <a:lnTo>
                  <a:pt x="307259" y="1763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05"/>
          <p:cNvSpPr/>
          <p:nvPr/>
        </p:nvSpPr>
        <p:spPr>
          <a:xfrm>
            <a:off x="1559286" y="3904436"/>
            <a:ext cx="252369" cy="518975"/>
          </a:xfrm>
          <a:custGeom>
            <a:avLst/>
            <a:gdLst/>
            <a:ahLst/>
            <a:cxnLst/>
            <a:rect l="0" t="0" r="0" b="0"/>
            <a:pathLst>
              <a:path w="252369" h="518975">
                <a:moveTo>
                  <a:pt x="192361" y="47486"/>
                </a:moveTo>
                <a:lnTo>
                  <a:pt x="173048" y="28173"/>
                </a:lnTo>
                <a:lnTo>
                  <a:pt x="169008" y="26039"/>
                </a:lnTo>
                <a:lnTo>
                  <a:pt x="164410" y="24615"/>
                </a:lnTo>
                <a:lnTo>
                  <a:pt x="159439" y="23667"/>
                </a:lnTo>
                <a:lnTo>
                  <a:pt x="155173" y="22082"/>
                </a:lnTo>
                <a:lnTo>
                  <a:pt x="147893" y="17780"/>
                </a:lnTo>
                <a:lnTo>
                  <a:pt x="141482" y="12693"/>
                </a:lnTo>
                <a:lnTo>
                  <a:pt x="138439" y="10003"/>
                </a:lnTo>
                <a:lnTo>
                  <a:pt x="135458" y="8210"/>
                </a:lnTo>
                <a:lnTo>
                  <a:pt x="129606" y="6217"/>
                </a:lnTo>
                <a:lnTo>
                  <a:pt x="123830" y="2792"/>
                </a:lnTo>
                <a:lnTo>
                  <a:pt x="120956" y="545"/>
                </a:lnTo>
                <a:lnTo>
                  <a:pt x="117135" y="0"/>
                </a:lnTo>
                <a:lnTo>
                  <a:pt x="112683" y="588"/>
                </a:lnTo>
                <a:lnTo>
                  <a:pt x="107810" y="1934"/>
                </a:lnTo>
                <a:lnTo>
                  <a:pt x="102656" y="2830"/>
                </a:lnTo>
                <a:lnTo>
                  <a:pt x="97315" y="3428"/>
                </a:lnTo>
                <a:lnTo>
                  <a:pt x="91850" y="3826"/>
                </a:lnTo>
                <a:lnTo>
                  <a:pt x="86301" y="5045"/>
                </a:lnTo>
                <a:lnTo>
                  <a:pt x="80697" y="6809"/>
                </a:lnTo>
                <a:lnTo>
                  <a:pt x="75056" y="8938"/>
                </a:lnTo>
                <a:lnTo>
                  <a:pt x="70343" y="11310"/>
                </a:lnTo>
                <a:lnTo>
                  <a:pt x="62566" y="16485"/>
                </a:lnTo>
                <a:lnTo>
                  <a:pt x="57253" y="21104"/>
                </a:lnTo>
                <a:lnTo>
                  <a:pt x="50854" y="27041"/>
                </a:lnTo>
                <a:lnTo>
                  <a:pt x="43731" y="33856"/>
                </a:lnTo>
                <a:lnTo>
                  <a:pt x="38029" y="40304"/>
                </a:lnTo>
                <a:lnTo>
                  <a:pt x="33275" y="46508"/>
                </a:lnTo>
                <a:lnTo>
                  <a:pt x="25454" y="58481"/>
                </a:lnTo>
                <a:lnTo>
                  <a:pt x="18803" y="70153"/>
                </a:lnTo>
                <a:lnTo>
                  <a:pt x="12671" y="79150"/>
                </a:lnTo>
                <a:lnTo>
                  <a:pt x="9703" y="82883"/>
                </a:lnTo>
                <a:lnTo>
                  <a:pt x="3865" y="97191"/>
                </a:lnTo>
                <a:lnTo>
                  <a:pt x="974" y="106340"/>
                </a:lnTo>
                <a:lnTo>
                  <a:pt x="0" y="113392"/>
                </a:lnTo>
                <a:lnTo>
                  <a:pt x="303" y="119046"/>
                </a:lnTo>
                <a:lnTo>
                  <a:pt x="3082" y="134964"/>
                </a:lnTo>
                <a:lnTo>
                  <a:pt x="4262" y="138190"/>
                </a:lnTo>
                <a:lnTo>
                  <a:pt x="8114" y="144314"/>
                </a:lnTo>
                <a:lnTo>
                  <a:pt x="15638" y="153117"/>
                </a:lnTo>
                <a:lnTo>
                  <a:pt x="19300" y="155054"/>
                </a:lnTo>
                <a:lnTo>
                  <a:pt x="23647" y="156345"/>
                </a:lnTo>
                <a:lnTo>
                  <a:pt x="28450" y="157207"/>
                </a:lnTo>
                <a:lnTo>
                  <a:pt x="36327" y="158163"/>
                </a:lnTo>
                <a:lnTo>
                  <a:pt x="43003" y="158588"/>
                </a:lnTo>
                <a:lnTo>
                  <a:pt x="49144" y="158778"/>
                </a:lnTo>
                <a:lnTo>
                  <a:pt x="54021" y="157875"/>
                </a:lnTo>
                <a:lnTo>
                  <a:pt x="60129" y="156321"/>
                </a:lnTo>
                <a:lnTo>
                  <a:pt x="67059" y="154333"/>
                </a:lnTo>
                <a:lnTo>
                  <a:pt x="73584" y="152055"/>
                </a:lnTo>
                <a:lnTo>
                  <a:pt x="79839" y="149583"/>
                </a:lnTo>
                <a:lnTo>
                  <a:pt x="85914" y="146984"/>
                </a:lnTo>
                <a:lnTo>
                  <a:pt x="92821" y="142393"/>
                </a:lnTo>
                <a:lnTo>
                  <a:pt x="100284" y="136475"/>
                </a:lnTo>
                <a:lnTo>
                  <a:pt x="108116" y="129672"/>
                </a:lnTo>
                <a:lnTo>
                  <a:pt x="114290" y="123232"/>
                </a:lnTo>
                <a:lnTo>
                  <a:pt x="119359" y="117033"/>
                </a:lnTo>
                <a:lnTo>
                  <a:pt x="123690" y="110996"/>
                </a:lnTo>
                <a:lnTo>
                  <a:pt x="131043" y="99207"/>
                </a:lnTo>
                <a:lnTo>
                  <a:pt x="137486" y="88571"/>
                </a:lnTo>
                <a:lnTo>
                  <a:pt x="143524" y="80669"/>
                </a:lnTo>
                <a:lnTo>
                  <a:pt x="149383" y="68901"/>
                </a:lnTo>
                <a:lnTo>
                  <a:pt x="155162" y="55099"/>
                </a:lnTo>
                <a:lnTo>
                  <a:pt x="164944" y="33978"/>
                </a:lnTo>
                <a:lnTo>
                  <a:pt x="166463" y="33718"/>
                </a:lnTo>
                <a:lnTo>
                  <a:pt x="168428" y="34497"/>
                </a:lnTo>
                <a:lnTo>
                  <a:pt x="170690" y="35969"/>
                </a:lnTo>
                <a:lnTo>
                  <a:pt x="172199" y="37903"/>
                </a:lnTo>
                <a:lnTo>
                  <a:pt x="173205" y="40145"/>
                </a:lnTo>
                <a:lnTo>
                  <a:pt x="173875" y="42592"/>
                </a:lnTo>
                <a:lnTo>
                  <a:pt x="177160" y="47851"/>
                </a:lnTo>
                <a:lnTo>
                  <a:pt x="179370" y="50587"/>
                </a:lnTo>
                <a:lnTo>
                  <a:pt x="180842" y="54316"/>
                </a:lnTo>
                <a:lnTo>
                  <a:pt x="183868" y="69618"/>
                </a:lnTo>
                <a:lnTo>
                  <a:pt x="187951" y="83993"/>
                </a:lnTo>
                <a:lnTo>
                  <a:pt x="190374" y="94684"/>
                </a:lnTo>
                <a:lnTo>
                  <a:pt x="198334" y="135130"/>
                </a:lnTo>
                <a:lnTo>
                  <a:pt x="203906" y="160099"/>
                </a:lnTo>
                <a:lnTo>
                  <a:pt x="212398" y="195576"/>
                </a:lnTo>
                <a:lnTo>
                  <a:pt x="214291" y="208126"/>
                </a:lnTo>
                <a:lnTo>
                  <a:pt x="215554" y="221254"/>
                </a:lnTo>
                <a:lnTo>
                  <a:pt x="216395" y="234769"/>
                </a:lnTo>
                <a:lnTo>
                  <a:pt x="217909" y="247589"/>
                </a:lnTo>
                <a:lnTo>
                  <a:pt x="219870" y="259946"/>
                </a:lnTo>
                <a:lnTo>
                  <a:pt x="222131" y="271993"/>
                </a:lnTo>
                <a:lnTo>
                  <a:pt x="223637" y="284788"/>
                </a:lnTo>
                <a:lnTo>
                  <a:pt x="224642" y="298079"/>
                </a:lnTo>
                <a:lnTo>
                  <a:pt x="225312" y="311703"/>
                </a:lnTo>
                <a:lnTo>
                  <a:pt x="226710" y="327454"/>
                </a:lnTo>
                <a:lnTo>
                  <a:pt x="230805" y="362733"/>
                </a:lnTo>
                <a:lnTo>
                  <a:pt x="232278" y="378618"/>
                </a:lnTo>
                <a:lnTo>
                  <a:pt x="233260" y="393019"/>
                </a:lnTo>
                <a:lnTo>
                  <a:pt x="234351" y="417273"/>
                </a:lnTo>
                <a:lnTo>
                  <a:pt x="234965" y="441639"/>
                </a:lnTo>
                <a:lnTo>
                  <a:pt x="235109" y="454757"/>
                </a:lnTo>
                <a:lnTo>
                  <a:pt x="236099" y="462828"/>
                </a:lnTo>
                <a:lnTo>
                  <a:pt x="237712" y="472018"/>
                </a:lnTo>
                <a:lnTo>
                  <a:pt x="239740" y="481955"/>
                </a:lnTo>
                <a:lnTo>
                  <a:pt x="241993" y="495536"/>
                </a:lnTo>
                <a:lnTo>
                  <a:pt x="252368" y="5189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6"/>
          <p:cNvSpPr/>
          <p:nvPr/>
        </p:nvSpPr>
        <p:spPr>
          <a:xfrm>
            <a:off x="1957387" y="3891915"/>
            <a:ext cx="197168" cy="247789"/>
          </a:xfrm>
          <a:custGeom>
            <a:avLst/>
            <a:gdLst/>
            <a:ahLst/>
            <a:cxnLst/>
            <a:rect l="0" t="0" r="0" b="0"/>
            <a:pathLst>
              <a:path w="197168" h="247789">
                <a:moveTo>
                  <a:pt x="0" y="25717"/>
                </a:moveTo>
                <a:lnTo>
                  <a:pt x="0" y="49581"/>
                </a:lnTo>
                <a:lnTo>
                  <a:pt x="952" y="54961"/>
                </a:lnTo>
                <a:lnTo>
                  <a:pt x="2540" y="60453"/>
                </a:lnTo>
                <a:lnTo>
                  <a:pt x="6844" y="72588"/>
                </a:lnTo>
                <a:lnTo>
                  <a:pt x="11932" y="87506"/>
                </a:lnTo>
                <a:lnTo>
                  <a:pt x="13669" y="95485"/>
                </a:lnTo>
                <a:lnTo>
                  <a:pt x="14828" y="103662"/>
                </a:lnTo>
                <a:lnTo>
                  <a:pt x="15600" y="111970"/>
                </a:lnTo>
                <a:lnTo>
                  <a:pt x="21238" y="160070"/>
                </a:lnTo>
                <a:lnTo>
                  <a:pt x="24636" y="174341"/>
                </a:lnTo>
                <a:lnTo>
                  <a:pt x="28807" y="185760"/>
                </a:lnTo>
                <a:lnTo>
                  <a:pt x="33492" y="195277"/>
                </a:lnTo>
                <a:lnTo>
                  <a:pt x="37568" y="204480"/>
                </a:lnTo>
                <a:lnTo>
                  <a:pt x="41238" y="213472"/>
                </a:lnTo>
                <a:lnTo>
                  <a:pt x="44637" y="222325"/>
                </a:lnTo>
                <a:lnTo>
                  <a:pt x="48808" y="229179"/>
                </a:lnTo>
                <a:lnTo>
                  <a:pt x="53494" y="234701"/>
                </a:lnTo>
                <a:lnTo>
                  <a:pt x="58523" y="239335"/>
                </a:lnTo>
                <a:lnTo>
                  <a:pt x="62827" y="242424"/>
                </a:lnTo>
                <a:lnTo>
                  <a:pt x="66650" y="244483"/>
                </a:lnTo>
                <a:lnTo>
                  <a:pt x="70151" y="245856"/>
                </a:lnTo>
                <a:lnTo>
                  <a:pt x="73437" y="246771"/>
                </a:lnTo>
                <a:lnTo>
                  <a:pt x="76581" y="247382"/>
                </a:lnTo>
                <a:lnTo>
                  <a:pt x="79629" y="247788"/>
                </a:lnTo>
                <a:lnTo>
                  <a:pt x="82613" y="247107"/>
                </a:lnTo>
                <a:lnTo>
                  <a:pt x="88469" y="243810"/>
                </a:lnTo>
                <a:lnTo>
                  <a:pt x="94247" y="239170"/>
                </a:lnTo>
                <a:lnTo>
                  <a:pt x="97122" y="236599"/>
                </a:lnTo>
                <a:lnTo>
                  <a:pt x="99990" y="232980"/>
                </a:lnTo>
                <a:lnTo>
                  <a:pt x="102855" y="228662"/>
                </a:lnTo>
                <a:lnTo>
                  <a:pt x="105718" y="223879"/>
                </a:lnTo>
                <a:lnTo>
                  <a:pt x="109531" y="218785"/>
                </a:lnTo>
                <a:lnTo>
                  <a:pt x="113978" y="213484"/>
                </a:lnTo>
                <a:lnTo>
                  <a:pt x="118848" y="208045"/>
                </a:lnTo>
                <a:lnTo>
                  <a:pt x="122094" y="202514"/>
                </a:lnTo>
                <a:lnTo>
                  <a:pt x="124259" y="196922"/>
                </a:lnTo>
                <a:lnTo>
                  <a:pt x="125702" y="191289"/>
                </a:lnTo>
                <a:lnTo>
                  <a:pt x="136834" y="151504"/>
                </a:lnTo>
                <a:lnTo>
                  <a:pt x="141705" y="138150"/>
                </a:lnTo>
                <a:lnTo>
                  <a:pt x="146858" y="126390"/>
                </a:lnTo>
                <a:lnTo>
                  <a:pt x="152198" y="115693"/>
                </a:lnTo>
                <a:lnTo>
                  <a:pt x="156710" y="105703"/>
                </a:lnTo>
                <a:lnTo>
                  <a:pt x="160671" y="96186"/>
                </a:lnTo>
                <a:lnTo>
                  <a:pt x="164264" y="86984"/>
                </a:lnTo>
                <a:lnTo>
                  <a:pt x="173336" y="61520"/>
                </a:lnTo>
                <a:lnTo>
                  <a:pt x="178422" y="46728"/>
                </a:lnTo>
                <a:lnTo>
                  <a:pt x="181813" y="35914"/>
                </a:lnTo>
                <a:lnTo>
                  <a:pt x="184074" y="27753"/>
                </a:lnTo>
                <a:lnTo>
                  <a:pt x="185581" y="21359"/>
                </a:lnTo>
                <a:lnTo>
                  <a:pt x="187538" y="16144"/>
                </a:lnTo>
                <a:lnTo>
                  <a:pt x="189795" y="11715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7"/>
          <p:cNvSpPr/>
          <p:nvPr/>
        </p:nvSpPr>
        <p:spPr>
          <a:xfrm>
            <a:off x="2205989" y="3918973"/>
            <a:ext cx="154306" cy="220161"/>
          </a:xfrm>
          <a:custGeom>
            <a:avLst/>
            <a:gdLst/>
            <a:ahLst/>
            <a:cxnLst/>
            <a:rect l="0" t="0" r="0" b="0"/>
            <a:pathLst>
              <a:path w="154306" h="220161">
                <a:moveTo>
                  <a:pt x="0" y="127247"/>
                </a:moveTo>
                <a:lnTo>
                  <a:pt x="18204" y="127247"/>
                </a:lnTo>
                <a:lnTo>
                  <a:pt x="25471" y="126294"/>
                </a:lnTo>
                <a:lnTo>
                  <a:pt x="32221" y="124706"/>
                </a:lnTo>
                <a:lnTo>
                  <a:pt x="38626" y="122696"/>
                </a:lnTo>
                <a:lnTo>
                  <a:pt x="43848" y="121355"/>
                </a:lnTo>
                <a:lnTo>
                  <a:pt x="48282" y="120462"/>
                </a:lnTo>
                <a:lnTo>
                  <a:pt x="52191" y="119866"/>
                </a:lnTo>
                <a:lnTo>
                  <a:pt x="56701" y="118516"/>
                </a:lnTo>
                <a:lnTo>
                  <a:pt x="61614" y="116664"/>
                </a:lnTo>
                <a:lnTo>
                  <a:pt x="66793" y="114476"/>
                </a:lnTo>
                <a:lnTo>
                  <a:pt x="72152" y="112065"/>
                </a:lnTo>
                <a:lnTo>
                  <a:pt x="83185" y="106847"/>
                </a:lnTo>
                <a:lnTo>
                  <a:pt x="87842" y="103169"/>
                </a:lnTo>
                <a:lnTo>
                  <a:pt x="91899" y="98813"/>
                </a:lnTo>
                <a:lnTo>
                  <a:pt x="95556" y="94003"/>
                </a:lnTo>
                <a:lnTo>
                  <a:pt x="99899" y="89844"/>
                </a:lnTo>
                <a:lnTo>
                  <a:pt x="104700" y="86119"/>
                </a:lnTo>
                <a:lnTo>
                  <a:pt x="109805" y="82683"/>
                </a:lnTo>
                <a:lnTo>
                  <a:pt x="114161" y="79441"/>
                </a:lnTo>
                <a:lnTo>
                  <a:pt x="118017" y="76326"/>
                </a:lnTo>
                <a:lnTo>
                  <a:pt x="121541" y="73297"/>
                </a:lnTo>
                <a:lnTo>
                  <a:pt x="124842" y="70325"/>
                </a:lnTo>
                <a:lnTo>
                  <a:pt x="131051" y="64483"/>
                </a:lnTo>
                <a:lnTo>
                  <a:pt x="139901" y="55839"/>
                </a:lnTo>
                <a:lnTo>
                  <a:pt x="141845" y="52972"/>
                </a:lnTo>
                <a:lnTo>
                  <a:pt x="144005" y="47246"/>
                </a:lnTo>
                <a:lnTo>
                  <a:pt x="144965" y="41526"/>
                </a:lnTo>
                <a:lnTo>
                  <a:pt x="145392" y="35808"/>
                </a:lnTo>
                <a:lnTo>
                  <a:pt x="145581" y="30092"/>
                </a:lnTo>
                <a:lnTo>
                  <a:pt x="144679" y="27235"/>
                </a:lnTo>
                <a:lnTo>
                  <a:pt x="141137" y="21520"/>
                </a:lnTo>
                <a:lnTo>
                  <a:pt x="138928" y="15804"/>
                </a:lnTo>
                <a:lnTo>
                  <a:pt x="138339" y="12947"/>
                </a:lnTo>
                <a:lnTo>
                  <a:pt x="136993" y="11042"/>
                </a:lnTo>
                <a:lnTo>
                  <a:pt x="135144" y="9772"/>
                </a:lnTo>
                <a:lnTo>
                  <a:pt x="132959" y="8925"/>
                </a:lnTo>
                <a:lnTo>
                  <a:pt x="131502" y="7408"/>
                </a:lnTo>
                <a:lnTo>
                  <a:pt x="130531" y="5444"/>
                </a:lnTo>
                <a:lnTo>
                  <a:pt x="129883" y="3182"/>
                </a:lnTo>
                <a:lnTo>
                  <a:pt x="128499" y="1675"/>
                </a:lnTo>
                <a:lnTo>
                  <a:pt x="126624" y="669"/>
                </a:lnTo>
                <a:lnTo>
                  <a:pt x="124421" y="0"/>
                </a:lnTo>
                <a:lnTo>
                  <a:pt x="122000" y="505"/>
                </a:lnTo>
                <a:lnTo>
                  <a:pt x="119433" y="1795"/>
                </a:lnTo>
                <a:lnTo>
                  <a:pt x="116770" y="3607"/>
                </a:lnTo>
                <a:lnTo>
                  <a:pt x="114042" y="4815"/>
                </a:lnTo>
                <a:lnTo>
                  <a:pt x="111271" y="5621"/>
                </a:lnTo>
                <a:lnTo>
                  <a:pt x="108471" y="6158"/>
                </a:lnTo>
                <a:lnTo>
                  <a:pt x="105651" y="7468"/>
                </a:lnTo>
                <a:lnTo>
                  <a:pt x="102819" y="9294"/>
                </a:lnTo>
                <a:lnTo>
                  <a:pt x="99979" y="11464"/>
                </a:lnTo>
                <a:lnTo>
                  <a:pt x="96180" y="16721"/>
                </a:lnTo>
                <a:lnTo>
                  <a:pt x="91743" y="24035"/>
                </a:lnTo>
                <a:lnTo>
                  <a:pt x="86879" y="32721"/>
                </a:lnTo>
                <a:lnTo>
                  <a:pt x="82685" y="41370"/>
                </a:lnTo>
                <a:lnTo>
                  <a:pt x="78936" y="49993"/>
                </a:lnTo>
                <a:lnTo>
                  <a:pt x="61524" y="93466"/>
                </a:lnTo>
                <a:lnTo>
                  <a:pt x="58161" y="103774"/>
                </a:lnTo>
                <a:lnTo>
                  <a:pt x="55920" y="112551"/>
                </a:lnTo>
                <a:lnTo>
                  <a:pt x="54425" y="120307"/>
                </a:lnTo>
                <a:lnTo>
                  <a:pt x="53428" y="127382"/>
                </a:lnTo>
                <a:lnTo>
                  <a:pt x="52764" y="134005"/>
                </a:lnTo>
                <a:lnTo>
                  <a:pt x="52321" y="140324"/>
                </a:lnTo>
                <a:lnTo>
                  <a:pt x="52026" y="146443"/>
                </a:lnTo>
                <a:lnTo>
                  <a:pt x="51698" y="158321"/>
                </a:lnTo>
                <a:lnTo>
                  <a:pt x="52563" y="164155"/>
                </a:lnTo>
                <a:lnTo>
                  <a:pt x="54092" y="169950"/>
                </a:lnTo>
                <a:lnTo>
                  <a:pt x="56064" y="175718"/>
                </a:lnTo>
                <a:lnTo>
                  <a:pt x="58331" y="181468"/>
                </a:lnTo>
                <a:lnTo>
                  <a:pt x="60795" y="187207"/>
                </a:lnTo>
                <a:lnTo>
                  <a:pt x="63390" y="192938"/>
                </a:lnTo>
                <a:lnTo>
                  <a:pt x="66073" y="197711"/>
                </a:lnTo>
                <a:lnTo>
                  <a:pt x="68814" y="201845"/>
                </a:lnTo>
                <a:lnTo>
                  <a:pt x="71593" y="205554"/>
                </a:lnTo>
                <a:lnTo>
                  <a:pt x="74399" y="208027"/>
                </a:lnTo>
                <a:lnTo>
                  <a:pt x="77222" y="209675"/>
                </a:lnTo>
                <a:lnTo>
                  <a:pt x="80057" y="210774"/>
                </a:lnTo>
                <a:lnTo>
                  <a:pt x="83851" y="212459"/>
                </a:lnTo>
                <a:lnTo>
                  <a:pt x="93147" y="216871"/>
                </a:lnTo>
                <a:lnTo>
                  <a:pt x="97341" y="218429"/>
                </a:lnTo>
                <a:lnTo>
                  <a:pt x="101089" y="219467"/>
                </a:lnTo>
                <a:lnTo>
                  <a:pt x="104540" y="220160"/>
                </a:lnTo>
                <a:lnTo>
                  <a:pt x="109699" y="219668"/>
                </a:lnTo>
                <a:lnTo>
                  <a:pt x="115995" y="218389"/>
                </a:lnTo>
                <a:lnTo>
                  <a:pt x="123050" y="216583"/>
                </a:lnTo>
                <a:lnTo>
                  <a:pt x="128706" y="215379"/>
                </a:lnTo>
                <a:lnTo>
                  <a:pt x="133429" y="214577"/>
                </a:lnTo>
                <a:lnTo>
                  <a:pt x="137531" y="214042"/>
                </a:lnTo>
                <a:lnTo>
                  <a:pt x="141217" y="213685"/>
                </a:lnTo>
                <a:lnTo>
                  <a:pt x="144627" y="213447"/>
                </a:lnTo>
                <a:lnTo>
                  <a:pt x="154305" y="212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08"/>
          <p:cNvSpPr/>
          <p:nvPr/>
        </p:nvSpPr>
        <p:spPr>
          <a:xfrm>
            <a:off x="2488882" y="3874770"/>
            <a:ext cx="136540" cy="265492"/>
          </a:xfrm>
          <a:custGeom>
            <a:avLst/>
            <a:gdLst/>
            <a:ahLst/>
            <a:cxnLst/>
            <a:rect l="0" t="0" r="0" b="0"/>
            <a:pathLst>
              <a:path w="136540" h="265492">
                <a:moveTo>
                  <a:pt x="42862" y="0"/>
                </a:moveTo>
                <a:lnTo>
                  <a:pt x="33761" y="13652"/>
                </a:lnTo>
                <a:lnTo>
                  <a:pt x="31080" y="18626"/>
                </a:lnTo>
                <a:lnTo>
                  <a:pt x="28101" y="26693"/>
                </a:lnTo>
                <a:lnTo>
                  <a:pt x="27306" y="31130"/>
                </a:lnTo>
                <a:lnTo>
                  <a:pt x="26777" y="35994"/>
                </a:lnTo>
                <a:lnTo>
                  <a:pt x="26423" y="41140"/>
                </a:lnTo>
                <a:lnTo>
                  <a:pt x="25236" y="46477"/>
                </a:lnTo>
                <a:lnTo>
                  <a:pt x="23491" y="51939"/>
                </a:lnTo>
                <a:lnTo>
                  <a:pt x="21376" y="57486"/>
                </a:lnTo>
                <a:lnTo>
                  <a:pt x="19966" y="63089"/>
                </a:lnTo>
                <a:lnTo>
                  <a:pt x="19025" y="68729"/>
                </a:lnTo>
                <a:lnTo>
                  <a:pt x="18399" y="74394"/>
                </a:lnTo>
                <a:lnTo>
                  <a:pt x="18933" y="80076"/>
                </a:lnTo>
                <a:lnTo>
                  <a:pt x="20242" y="85769"/>
                </a:lnTo>
                <a:lnTo>
                  <a:pt x="22067" y="91469"/>
                </a:lnTo>
                <a:lnTo>
                  <a:pt x="23284" y="96222"/>
                </a:lnTo>
                <a:lnTo>
                  <a:pt x="24636" y="104042"/>
                </a:lnTo>
                <a:lnTo>
                  <a:pt x="25949" y="107462"/>
                </a:lnTo>
                <a:lnTo>
                  <a:pt x="29948" y="113800"/>
                </a:lnTo>
                <a:lnTo>
                  <a:pt x="33300" y="116824"/>
                </a:lnTo>
                <a:lnTo>
                  <a:pt x="37440" y="119793"/>
                </a:lnTo>
                <a:lnTo>
                  <a:pt x="42105" y="122724"/>
                </a:lnTo>
                <a:lnTo>
                  <a:pt x="46168" y="124678"/>
                </a:lnTo>
                <a:lnTo>
                  <a:pt x="49828" y="125981"/>
                </a:lnTo>
                <a:lnTo>
                  <a:pt x="53221" y="126850"/>
                </a:lnTo>
                <a:lnTo>
                  <a:pt x="58341" y="129334"/>
                </a:lnTo>
                <a:lnTo>
                  <a:pt x="64612" y="132895"/>
                </a:lnTo>
                <a:lnTo>
                  <a:pt x="71649" y="137174"/>
                </a:lnTo>
                <a:lnTo>
                  <a:pt x="78246" y="140979"/>
                </a:lnTo>
                <a:lnTo>
                  <a:pt x="90656" y="147747"/>
                </a:lnTo>
                <a:lnTo>
                  <a:pt x="95680" y="150886"/>
                </a:lnTo>
                <a:lnTo>
                  <a:pt x="99982" y="153930"/>
                </a:lnTo>
                <a:lnTo>
                  <a:pt x="103802" y="156912"/>
                </a:lnTo>
                <a:lnTo>
                  <a:pt x="108254" y="159853"/>
                </a:lnTo>
                <a:lnTo>
                  <a:pt x="113127" y="162766"/>
                </a:lnTo>
                <a:lnTo>
                  <a:pt x="118280" y="165661"/>
                </a:lnTo>
                <a:lnTo>
                  <a:pt x="122669" y="168543"/>
                </a:lnTo>
                <a:lnTo>
                  <a:pt x="126547" y="171417"/>
                </a:lnTo>
                <a:lnTo>
                  <a:pt x="130084" y="174285"/>
                </a:lnTo>
                <a:lnTo>
                  <a:pt x="132443" y="177150"/>
                </a:lnTo>
                <a:lnTo>
                  <a:pt x="134015" y="180012"/>
                </a:lnTo>
                <a:lnTo>
                  <a:pt x="135063" y="182873"/>
                </a:lnTo>
                <a:lnTo>
                  <a:pt x="136228" y="191132"/>
                </a:lnTo>
                <a:lnTo>
                  <a:pt x="136539" y="196001"/>
                </a:lnTo>
                <a:lnTo>
                  <a:pt x="135793" y="200200"/>
                </a:lnTo>
                <a:lnTo>
                  <a:pt x="132425" y="207405"/>
                </a:lnTo>
                <a:lnTo>
                  <a:pt x="127753" y="216322"/>
                </a:lnTo>
                <a:lnTo>
                  <a:pt x="125174" y="221367"/>
                </a:lnTo>
                <a:lnTo>
                  <a:pt x="122502" y="225683"/>
                </a:lnTo>
                <a:lnTo>
                  <a:pt x="119768" y="229513"/>
                </a:lnTo>
                <a:lnTo>
                  <a:pt x="116993" y="233018"/>
                </a:lnTo>
                <a:lnTo>
                  <a:pt x="114190" y="236308"/>
                </a:lnTo>
                <a:lnTo>
                  <a:pt x="111369" y="239454"/>
                </a:lnTo>
                <a:lnTo>
                  <a:pt x="108536" y="242503"/>
                </a:lnTo>
                <a:lnTo>
                  <a:pt x="95447" y="255897"/>
                </a:lnTo>
                <a:lnTo>
                  <a:pt x="90301" y="259180"/>
                </a:lnTo>
                <a:lnTo>
                  <a:pt x="84966" y="261369"/>
                </a:lnTo>
                <a:lnTo>
                  <a:pt x="79504" y="262828"/>
                </a:lnTo>
                <a:lnTo>
                  <a:pt x="73005" y="263801"/>
                </a:lnTo>
                <a:lnTo>
                  <a:pt x="65815" y="264450"/>
                </a:lnTo>
                <a:lnTo>
                  <a:pt x="52111" y="265171"/>
                </a:lnTo>
                <a:lnTo>
                  <a:pt x="42846" y="265491"/>
                </a:lnTo>
                <a:lnTo>
                  <a:pt x="38088" y="264624"/>
                </a:lnTo>
                <a:lnTo>
                  <a:pt x="33012" y="263093"/>
                </a:lnTo>
                <a:lnTo>
                  <a:pt x="27723" y="261120"/>
                </a:lnTo>
                <a:lnTo>
                  <a:pt x="23245" y="258852"/>
                </a:lnTo>
                <a:lnTo>
                  <a:pt x="19306" y="256389"/>
                </a:lnTo>
                <a:lnTo>
                  <a:pt x="15729" y="253793"/>
                </a:lnTo>
                <a:lnTo>
                  <a:pt x="12391" y="251110"/>
                </a:lnTo>
                <a:lnTo>
                  <a:pt x="9213" y="248369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09"/>
          <p:cNvSpPr/>
          <p:nvPr/>
        </p:nvSpPr>
        <p:spPr>
          <a:xfrm>
            <a:off x="2720339" y="3814762"/>
            <a:ext cx="42864" cy="351474"/>
          </a:xfrm>
          <a:custGeom>
            <a:avLst/>
            <a:gdLst/>
            <a:ahLst/>
            <a:cxnLst/>
            <a:rect l="0" t="0" r="0" b="0"/>
            <a:pathLst>
              <a:path w="42864" h="351474">
                <a:moveTo>
                  <a:pt x="0" y="0"/>
                </a:moveTo>
                <a:lnTo>
                  <a:pt x="4551" y="13653"/>
                </a:lnTo>
                <a:lnTo>
                  <a:pt x="5892" y="19579"/>
                </a:lnTo>
                <a:lnTo>
                  <a:pt x="6786" y="25435"/>
                </a:lnTo>
                <a:lnTo>
                  <a:pt x="7381" y="31244"/>
                </a:lnTo>
                <a:lnTo>
                  <a:pt x="8731" y="39880"/>
                </a:lnTo>
                <a:lnTo>
                  <a:pt x="12771" y="62174"/>
                </a:lnTo>
                <a:lnTo>
                  <a:pt x="14229" y="72882"/>
                </a:lnTo>
                <a:lnTo>
                  <a:pt x="15201" y="82878"/>
                </a:lnTo>
                <a:lnTo>
                  <a:pt x="15849" y="92399"/>
                </a:lnTo>
                <a:lnTo>
                  <a:pt x="16569" y="133459"/>
                </a:lnTo>
                <a:lnTo>
                  <a:pt x="16761" y="160410"/>
                </a:lnTo>
                <a:lnTo>
                  <a:pt x="17842" y="185045"/>
                </a:lnTo>
                <a:lnTo>
                  <a:pt x="19515" y="208136"/>
                </a:lnTo>
                <a:lnTo>
                  <a:pt x="22961" y="246810"/>
                </a:lnTo>
                <a:lnTo>
                  <a:pt x="24493" y="270348"/>
                </a:lnTo>
                <a:lnTo>
                  <a:pt x="25854" y="280245"/>
                </a:lnTo>
                <a:lnTo>
                  <a:pt x="27713" y="289700"/>
                </a:lnTo>
                <a:lnTo>
                  <a:pt x="29906" y="298861"/>
                </a:lnTo>
                <a:lnTo>
                  <a:pt x="31368" y="305921"/>
                </a:lnTo>
                <a:lnTo>
                  <a:pt x="32342" y="311580"/>
                </a:lnTo>
                <a:lnTo>
                  <a:pt x="33424" y="320408"/>
                </a:lnTo>
                <a:lnTo>
                  <a:pt x="33906" y="327506"/>
                </a:lnTo>
                <a:lnTo>
                  <a:pt x="34986" y="331685"/>
                </a:lnTo>
                <a:lnTo>
                  <a:pt x="36659" y="336376"/>
                </a:lnTo>
                <a:lnTo>
                  <a:pt x="42863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10"/>
          <p:cNvSpPr/>
          <p:nvPr/>
        </p:nvSpPr>
        <p:spPr>
          <a:xfrm>
            <a:off x="2668904" y="3934822"/>
            <a:ext cx="274322" cy="197124"/>
          </a:xfrm>
          <a:custGeom>
            <a:avLst/>
            <a:gdLst/>
            <a:ahLst/>
            <a:cxnLst/>
            <a:rect l="0" t="0" r="0" b="0"/>
            <a:pathLst>
              <a:path w="274322" h="197124">
                <a:moveTo>
                  <a:pt x="0" y="59963"/>
                </a:moveTo>
                <a:lnTo>
                  <a:pt x="11932" y="71894"/>
                </a:lnTo>
                <a:lnTo>
                  <a:pt x="14622" y="73632"/>
                </a:lnTo>
                <a:lnTo>
                  <a:pt x="20152" y="75563"/>
                </a:lnTo>
                <a:lnTo>
                  <a:pt x="24865" y="75125"/>
                </a:lnTo>
                <a:lnTo>
                  <a:pt x="30864" y="73881"/>
                </a:lnTo>
                <a:lnTo>
                  <a:pt x="37721" y="72099"/>
                </a:lnTo>
                <a:lnTo>
                  <a:pt x="45150" y="69959"/>
                </a:lnTo>
                <a:lnTo>
                  <a:pt x="61025" y="65040"/>
                </a:lnTo>
                <a:lnTo>
                  <a:pt x="68306" y="62395"/>
                </a:lnTo>
                <a:lnTo>
                  <a:pt x="75065" y="59679"/>
                </a:lnTo>
                <a:lnTo>
                  <a:pt x="81476" y="56916"/>
                </a:lnTo>
                <a:lnTo>
                  <a:pt x="88607" y="54122"/>
                </a:lnTo>
                <a:lnTo>
                  <a:pt x="104151" y="48477"/>
                </a:lnTo>
                <a:lnTo>
                  <a:pt x="112297" y="44685"/>
                </a:lnTo>
                <a:lnTo>
                  <a:pt x="120585" y="40253"/>
                </a:lnTo>
                <a:lnTo>
                  <a:pt x="128968" y="35393"/>
                </a:lnTo>
                <a:lnTo>
                  <a:pt x="135508" y="31200"/>
                </a:lnTo>
                <a:lnTo>
                  <a:pt x="140822" y="27453"/>
                </a:lnTo>
                <a:lnTo>
                  <a:pt x="145316" y="24002"/>
                </a:lnTo>
                <a:lnTo>
                  <a:pt x="151170" y="20749"/>
                </a:lnTo>
                <a:lnTo>
                  <a:pt x="157930" y="17627"/>
                </a:lnTo>
                <a:lnTo>
                  <a:pt x="165294" y="14594"/>
                </a:lnTo>
                <a:lnTo>
                  <a:pt x="171157" y="11620"/>
                </a:lnTo>
                <a:lnTo>
                  <a:pt x="176017" y="8684"/>
                </a:lnTo>
                <a:lnTo>
                  <a:pt x="180210" y="5774"/>
                </a:lnTo>
                <a:lnTo>
                  <a:pt x="184910" y="3834"/>
                </a:lnTo>
                <a:lnTo>
                  <a:pt x="189949" y="2541"/>
                </a:lnTo>
                <a:lnTo>
                  <a:pt x="195212" y="1679"/>
                </a:lnTo>
                <a:lnTo>
                  <a:pt x="203601" y="721"/>
                </a:lnTo>
                <a:lnTo>
                  <a:pt x="210505" y="296"/>
                </a:lnTo>
                <a:lnTo>
                  <a:pt x="216748" y="106"/>
                </a:lnTo>
                <a:lnTo>
                  <a:pt x="225618" y="0"/>
                </a:lnTo>
                <a:lnTo>
                  <a:pt x="227564" y="2843"/>
                </a:lnTo>
                <a:lnTo>
                  <a:pt x="228862" y="7595"/>
                </a:lnTo>
                <a:lnTo>
                  <a:pt x="229728" y="13621"/>
                </a:lnTo>
                <a:lnTo>
                  <a:pt x="232209" y="23353"/>
                </a:lnTo>
                <a:lnTo>
                  <a:pt x="235769" y="35556"/>
                </a:lnTo>
                <a:lnTo>
                  <a:pt x="240047" y="49406"/>
                </a:lnTo>
                <a:lnTo>
                  <a:pt x="242899" y="61498"/>
                </a:lnTo>
                <a:lnTo>
                  <a:pt x="244800" y="72416"/>
                </a:lnTo>
                <a:lnTo>
                  <a:pt x="246068" y="82552"/>
                </a:lnTo>
                <a:lnTo>
                  <a:pt x="246913" y="91215"/>
                </a:lnTo>
                <a:lnTo>
                  <a:pt x="247476" y="98895"/>
                </a:lnTo>
                <a:lnTo>
                  <a:pt x="247852" y="105920"/>
                </a:lnTo>
                <a:lnTo>
                  <a:pt x="248269" y="121346"/>
                </a:lnTo>
                <a:lnTo>
                  <a:pt x="248381" y="129460"/>
                </a:lnTo>
                <a:lnTo>
                  <a:pt x="249407" y="135822"/>
                </a:lnTo>
                <a:lnTo>
                  <a:pt x="251044" y="141015"/>
                </a:lnTo>
                <a:lnTo>
                  <a:pt x="253088" y="145430"/>
                </a:lnTo>
                <a:lnTo>
                  <a:pt x="255403" y="152184"/>
                </a:lnTo>
                <a:lnTo>
                  <a:pt x="257899" y="160496"/>
                </a:lnTo>
                <a:lnTo>
                  <a:pt x="260515" y="169847"/>
                </a:lnTo>
                <a:lnTo>
                  <a:pt x="263212" y="177034"/>
                </a:lnTo>
                <a:lnTo>
                  <a:pt x="265962" y="182778"/>
                </a:lnTo>
                <a:lnTo>
                  <a:pt x="274321" y="1971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11"/>
          <p:cNvSpPr/>
          <p:nvPr/>
        </p:nvSpPr>
        <p:spPr>
          <a:xfrm>
            <a:off x="3003232" y="3901872"/>
            <a:ext cx="170835" cy="193958"/>
          </a:xfrm>
          <a:custGeom>
            <a:avLst/>
            <a:gdLst/>
            <a:ahLst/>
            <a:cxnLst/>
            <a:rect l="0" t="0" r="0" b="0"/>
            <a:pathLst>
              <a:path w="170835" h="193958">
                <a:moveTo>
                  <a:pt x="42862" y="32905"/>
                </a:moveTo>
                <a:lnTo>
                  <a:pt x="30931" y="56769"/>
                </a:lnTo>
                <a:lnTo>
                  <a:pt x="29193" y="61197"/>
                </a:lnTo>
                <a:lnTo>
                  <a:pt x="28035" y="65101"/>
                </a:lnTo>
                <a:lnTo>
                  <a:pt x="27262" y="68657"/>
                </a:lnTo>
                <a:lnTo>
                  <a:pt x="26747" y="72932"/>
                </a:lnTo>
                <a:lnTo>
                  <a:pt x="26404" y="77687"/>
                </a:lnTo>
                <a:lnTo>
                  <a:pt x="26175" y="82762"/>
                </a:lnTo>
                <a:lnTo>
                  <a:pt x="25853" y="112659"/>
                </a:lnTo>
                <a:lnTo>
                  <a:pt x="26760" y="124175"/>
                </a:lnTo>
                <a:lnTo>
                  <a:pt x="28318" y="135662"/>
                </a:lnTo>
                <a:lnTo>
                  <a:pt x="30308" y="147130"/>
                </a:lnTo>
                <a:lnTo>
                  <a:pt x="33541" y="155727"/>
                </a:lnTo>
                <a:lnTo>
                  <a:pt x="37600" y="162412"/>
                </a:lnTo>
                <a:lnTo>
                  <a:pt x="42212" y="167820"/>
                </a:lnTo>
                <a:lnTo>
                  <a:pt x="46239" y="172378"/>
                </a:lnTo>
                <a:lnTo>
                  <a:pt x="53253" y="179983"/>
                </a:lnTo>
                <a:lnTo>
                  <a:pt x="62557" y="189620"/>
                </a:lnTo>
                <a:lnTo>
                  <a:pt x="66470" y="191674"/>
                </a:lnTo>
                <a:lnTo>
                  <a:pt x="70983" y="193043"/>
                </a:lnTo>
                <a:lnTo>
                  <a:pt x="75897" y="193957"/>
                </a:lnTo>
                <a:lnTo>
                  <a:pt x="80125" y="193613"/>
                </a:lnTo>
                <a:lnTo>
                  <a:pt x="83897" y="192431"/>
                </a:lnTo>
                <a:lnTo>
                  <a:pt x="87364" y="190691"/>
                </a:lnTo>
                <a:lnTo>
                  <a:pt x="91580" y="189530"/>
                </a:lnTo>
                <a:lnTo>
                  <a:pt x="96296" y="188757"/>
                </a:lnTo>
                <a:lnTo>
                  <a:pt x="101345" y="188241"/>
                </a:lnTo>
                <a:lnTo>
                  <a:pt x="105663" y="185993"/>
                </a:lnTo>
                <a:lnTo>
                  <a:pt x="109495" y="182588"/>
                </a:lnTo>
                <a:lnTo>
                  <a:pt x="113001" y="178414"/>
                </a:lnTo>
                <a:lnTo>
                  <a:pt x="117244" y="174679"/>
                </a:lnTo>
                <a:lnTo>
                  <a:pt x="121978" y="171236"/>
                </a:lnTo>
                <a:lnTo>
                  <a:pt x="127039" y="167988"/>
                </a:lnTo>
                <a:lnTo>
                  <a:pt x="131365" y="163918"/>
                </a:lnTo>
                <a:lnTo>
                  <a:pt x="135202" y="159299"/>
                </a:lnTo>
                <a:lnTo>
                  <a:pt x="138712" y="154316"/>
                </a:lnTo>
                <a:lnTo>
                  <a:pt x="142957" y="146230"/>
                </a:lnTo>
                <a:lnTo>
                  <a:pt x="147692" y="136078"/>
                </a:lnTo>
                <a:lnTo>
                  <a:pt x="157081" y="114955"/>
                </a:lnTo>
                <a:lnTo>
                  <a:pt x="164429" y="99217"/>
                </a:lnTo>
                <a:lnTo>
                  <a:pt x="166769" y="92353"/>
                </a:lnTo>
                <a:lnTo>
                  <a:pt x="168330" y="85872"/>
                </a:lnTo>
                <a:lnTo>
                  <a:pt x="169370" y="79646"/>
                </a:lnTo>
                <a:lnTo>
                  <a:pt x="170063" y="73591"/>
                </a:lnTo>
                <a:lnTo>
                  <a:pt x="170525" y="67649"/>
                </a:lnTo>
                <a:lnTo>
                  <a:pt x="170834" y="61783"/>
                </a:lnTo>
                <a:lnTo>
                  <a:pt x="170086" y="55967"/>
                </a:lnTo>
                <a:lnTo>
                  <a:pt x="168636" y="50185"/>
                </a:lnTo>
                <a:lnTo>
                  <a:pt x="166717" y="44425"/>
                </a:lnTo>
                <a:lnTo>
                  <a:pt x="164485" y="38680"/>
                </a:lnTo>
                <a:lnTo>
                  <a:pt x="162044" y="32945"/>
                </a:lnTo>
                <a:lnTo>
                  <a:pt x="159464" y="27217"/>
                </a:lnTo>
                <a:lnTo>
                  <a:pt x="155839" y="22445"/>
                </a:lnTo>
                <a:lnTo>
                  <a:pt x="151518" y="18312"/>
                </a:lnTo>
                <a:lnTo>
                  <a:pt x="146732" y="14604"/>
                </a:lnTo>
                <a:lnTo>
                  <a:pt x="141636" y="12132"/>
                </a:lnTo>
                <a:lnTo>
                  <a:pt x="136334" y="10484"/>
                </a:lnTo>
                <a:lnTo>
                  <a:pt x="130894" y="9385"/>
                </a:lnTo>
                <a:lnTo>
                  <a:pt x="125363" y="7700"/>
                </a:lnTo>
                <a:lnTo>
                  <a:pt x="119770" y="5624"/>
                </a:lnTo>
                <a:lnTo>
                  <a:pt x="114137" y="3288"/>
                </a:lnTo>
                <a:lnTo>
                  <a:pt x="107524" y="1730"/>
                </a:lnTo>
                <a:lnTo>
                  <a:pt x="100258" y="692"/>
                </a:lnTo>
                <a:lnTo>
                  <a:pt x="92556" y="0"/>
                </a:lnTo>
                <a:lnTo>
                  <a:pt x="85516" y="491"/>
                </a:lnTo>
                <a:lnTo>
                  <a:pt x="78919" y="1771"/>
                </a:lnTo>
                <a:lnTo>
                  <a:pt x="72615" y="3576"/>
                </a:lnTo>
                <a:lnTo>
                  <a:pt x="57991" y="8123"/>
                </a:lnTo>
                <a:lnTo>
                  <a:pt x="25319" y="18803"/>
                </a:lnTo>
                <a:lnTo>
                  <a:pt x="19737" y="21598"/>
                </a:lnTo>
                <a:lnTo>
                  <a:pt x="16015" y="24415"/>
                </a:lnTo>
                <a:lnTo>
                  <a:pt x="0" y="414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12"/>
          <p:cNvSpPr/>
          <p:nvPr/>
        </p:nvSpPr>
        <p:spPr>
          <a:xfrm>
            <a:off x="3217544" y="3857625"/>
            <a:ext cx="248604" cy="231458"/>
          </a:xfrm>
          <a:custGeom>
            <a:avLst/>
            <a:gdLst/>
            <a:ahLst/>
            <a:cxnLst/>
            <a:rect l="0" t="0" r="0" b="0"/>
            <a:pathLst>
              <a:path w="248604" h="231458">
                <a:moveTo>
                  <a:pt x="0" y="0"/>
                </a:moveTo>
                <a:lnTo>
                  <a:pt x="13653" y="4550"/>
                </a:lnTo>
                <a:lnTo>
                  <a:pt x="18627" y="7796"/>
                </a:lnTo>
                <a:lnTo>
                  <a:pt x="22896" y="11865"/>
                </a:lnTo>
                <a:lnTo>
                  <a:pt x="26694" y="16482"/>
                </a:lnTo>
                <a:lnTo>
                  <a:pt x="30179" y="21465"/>
                </a:lnTo>
                <a:lnTo>
                  <a:pt x="33454" y="26692"/>
                </a:lnTo>
                <a:lnTo>
                  <a:pt x="36591" y="32082"/>
                </a:lnTo>
                <a:lnTo>
                  <a:pt x="40586" y="43296"/>
                </a:lnTo>
                <a:lnTo>
                  <a:pt x="45155" y="58391"/>
                </a:lnTo>
                <a:lnTo>
                  <a:pt x="50106" y="76075"/>
                </a:lnTo>
                <a:lnTo>
                  <a:pt x="53407" y="93579"/>
                </a:lnTo>
                <a:lnTo>
                  <a:pt x="55607" y="110963"/>
                </a:lnTo>
                <a:lnTo>
                  <a:pt x="57074" y="128268"/>
                </a:lnTo>
                <a:lnTo>
                  <a:pt x="59005" y="142662"/>
                </a:lnTo>
                <a:lnTo>
                  <a:pt x="61244" y="155115"/>
                </a:lnTo>
                <a:lnTo>
                  <a:pt x="63690" y="166275"/>
                </a:lnTo>
                <a:lnTo>
                  <a:pt x="65320" y="174668"/>
                </a:lnTo>
                <a:lnTo>
                  <a:pt x="66407" y="181215"/>
                </a:lnTo>
                <a:lnTo>
                  <a:pt x="67131" y="186532"/>
                </a:lnTo>
                <a:lnTo>
                  <a:pt x="67614" y="191982"/>
                </a:lnTo>
                <a:lnTo>
                  <a:pt x="67936" y="197520"/>
                </a:lnTo>
                <a:lnTo>
                  <a:pt x="68453" y="210996"/>
                </a:lnTo>
                <a:lnTo>
                  <a:pt x="68496" y="211148"/>
                </a:lnTo>
                <a:lnTo>
                  <a:pt x="68564" y="204550"/>
                </a:lnTo>
                <a:lnTo>
                  <a:pt x="68577" y="180422"/>
                </a:lnTo>
                <a:lnTo>
                  <a:pt x="70483" y="166001"/>
                </a:lnTo>
                <a:lnTo>
                  <a:pt x="73659" y="147815"/>
                </a:lnTo>
                <a:lnTo>
                  <a:pt x="77681" y="127118"/>
                </a:lnTo>
                <a:lnTo>
                  <a:pt x="82268" y="108558"/>
                </a:lnTo>
                <a:lnTo>
                  <a:pt x="87230" y="91422"/>
                </a:lnTo>
                <a:lnTo>
                  <a:pt x="92444" y="75235"/>
                </a:lnTo>
                <a:lnTo>
                  <a:pt x="96872" y="62539"/>
                </a:lnTo>
                <a:lnTo>
                  <a:pt x="100776" y="52170"/>
                </a:lnTo>
                <a:lnTo>
                  <a:pt x="104332" y="43353"/>
                </a:lnTo>
                <a:lnTo>
                  <a:pt x="108607" y="36522"/>
                </a:lnTo>
                <a:lnTo>
                  <a:pt x="113362" y="31015"/>
                </a:lnTo>
                <a:lnTo>
                  <a:pt x="122774" y="22357"/>
                </a:lnTo>
                <a:lnTo>
                  <a:pt x="130131" y="15334"/>
                </a:lnTo>
                <a:lnTo>
                  <a:pt x="134380" y="13080"/>
                </a:lnTo>
                <a:lnTo>
                  <a:pt x="139117" y="11577"/>
                </a:lnTo>
                <a:lnTo>
                  <a:pt x="151305" y="9166"/>
                </a:lnTo>
                <a:lnTo>
                  <a:pt x="158052" y="11376"/>
                </a:lnTo>
                <a:lnTo>
                  <a:pt x="162518" y="13299"/>
                </a:lnTo>
                <a:lnTo>
                  <a:pt x="170021" y="17976"/>
                </a:lnTo>
                <a:lnTo>
                  <a:pt x="173355" y="20556"/>
                </a:lnTo>
                <a:lnTo>
                  <a:pt x="175577" y="25134"/>
                </a:lnTo>
                <a:lnTo>
                  <a:pt x="177060" y="31043"/>
                </a:lnTo>
                <a:lnTo>
                  <a:pt x="178047" y="37841"/>
                </a:lnTo>
                <a:lnTo>
                  <a:pt x="179658" y="44277"/>
                </a:lnTo>
                <a:lnTo>
                  <a:pt x="181685" y="50473"/>
                </a:lnTo>
                <a:lnTo>
                  <a:pt x="183988" y="56508"/>
                </a:lnTo>
                <a:lnTo>
                  <a:pt x="189088" y="70835"/>
                </a:lnTo>
                <a:lnTo>
                  <a:pt x="191782" y="78656"/>
                </a:lnTo>
                <a:lnTo>
                  <a:pt x="193577" y="86727"/>
                </a:lnTo>
                <a:lnTo>
                  <a:pt x="194774" y="94965"/>
                </a:lnTo>
                <a:lnTo>
                  <a:pt x="195572" y="103315"/>
                </a:lnTo>
                <a:lnTo>
                  <a:pt x="196104" y="110787"/>
                </a:lnTo>
                <a:lnTo>
                  <a:pt x="196459" y="117673"/>
                </a:lnTo>
                <a:lnTo>
                  <a:pt x="196695" y="124168"/>
                </a:lnTo>
                <a:lnTo>
                  <a:pt x="198758" y="135166"/>
                </a:lnTo>
                <a:lnTo>
                  <a:pt x="202038" y="149166"/>
                </a:lnTo>
                <a:lnTo>
                  <a:pt x="206130" y="165166"/>
                </a:lnTo>
                <a:lnTo>
                  <a:pt x="209810" y="177738"/>
                </a:lnTo>
                <a:lnTo>
                  <a:pt x="213216" y="188024"/>
                </a:lnTo>
                <a:lnTo>
                  <a:pt x="216439" y="196787"/>
                </a:lnTo>
                <a:lnTo>
                  <a:pt x="220493" y="204534"/>
                </a:lnTo>
                <a:lnTo>
                  <a:pt x="225100" y="211603"/>
                </a:lnTo>
                <a:lnTo>
                  <a:pt x="230077" y="218221"/>
                </a:lnTo>
                <a:lnTo>
                  <a:pt x="234347" y="222633"/>
                </a:lnTo>
                <a:lnTo>
                  <a:pt x="238147" y="225574"/>
                </a:lnTo>
                <a:lnTo>
                  <a:pt x="248603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13"/>
          <p:cNvSpPr/>
          <p:nvPr/>
        </p:nvSpPr>
        <p:spPr>
          <a:xfrm>
            <a:off x="3579139" y="3806190"/>
            <a:ext cx="247054" cy="402371"/>
          </a:xfrm>
          <a:custGeom>
            <a:avLst/>
            <a:gdLst/>
            <a:ahLst/>
            <a:cxnLst/>
            <a:rect l="0" t="0" r="0" b="0"/>
            <a:pathLst>
              <a:path w="247054" h="402371">
                <a:moveTo>
                  <a:pt x="75603" y="0"/>
                </a:moveTo>
                <a:lnTo>
                  <a:pt x="66502" y="9101"/>
                </a:lnTo>
                <a:lnTo>
                  <a:pt x="59493" y="18650"/>
                </a:lnTo>
                <a:lnTo>
                  <a:pt x="53203" y="29244"/>
                </a:lnTo>
                <a:lnTo>
                  <a:pt x="47232" y="40302"/>
                </a:lnTo>
                <a:lnTo>
                  <a:pt x="33733" y="66734"/>
                </a:lnTo>
                <a:lnTo>
                  <a:pt x="20799" y="92524"/>
                </a:lnTo>
                <a:lnTo>
                  <a:pt x="16207" y="103593"/>
                </a:lnTo>
                <a:lnTo>
                  <a:pt x="13146" y="112876"/>
                </a:lnTo>
                <a:lnTo>
                  <a:pt x="11105" y="120971"/>
                </a:lnTo>
                <a:lnTo>
                  <a:pt x="8792" y="132082"/>
                </a:lnTo>
                <a:lnTo>
                  <a:pt x="3682" y="159668"/>
                </a:lnTo>
                <a:lnTo>
                  <a:pt x="1938" y="170263"/>
                </a:lnTo>
                <a:lnTo>
                  <a:pt x="776" y="178278"/>
                </a:lnTo>
                <a:lnTo>
                  <a:pt x="0" y="184575"/>
                </a:lnTo>
                <a:lnTo>
                  <a:pt x="436" y="188772"/>
                </a:lnTo>
                <a:lnTo>
                  <a:pt x="1679" y="191571"/>
                </a:lnTo>
                <a:lnTo>
                  <a:pt x="7980" y="198049"/>
                </a:lnTo>
                <a:lnTo>
                  <a:pt x="10518" y="200613"/>
                </a:lnTo>
                <a:lnTo>
                  <a:pt x="14116" y="202322"/>
                </a:lnTo>
                <a:lnTo>
                  <a:pt x="18419" y="203461"/>
                </a:lnTo>
                <a:lnTo>
                  <a:pt x="23193" y="204221"/>
                </a:lnTo>
                <a:lnTo>
                  <a:pt x="29233" y="204727"/>
                </a:lnTo>
                <a:lnTo>
                  <a:pt x="36117" y="205065"/>
                </a:lnTo>
                <a:lnTo>
                  <a:pt x="51386" y="205440"/>
                </a:lnTo>
                <a:lnTo>
                  <a:pt x="67698" y="205606"/>
                </a:lnTo>
                <a:lnTo>
                  <a:pt x="75095" y="206603"/>
                </a:lnTo>
                <a:lnTo>
                  <a:pt x="81932" y="208220"/>
                </a:lnTo>
                <a:lnTo>
                  <a:pt x="88395" y="210251"/>
                </a:lnTo>
                <a:lnTo>
                  <a:pt x="94608" y="212557"/>
                </a:lnTo>
                <a:lnTo>
                  <a:pt x="100656" y="215047"/>
                </a:lnTo>
                <a:lnTo>
                  <a:pt x="106593" y="217660"/>
                </a:lnTo>
                <a:lnTo>
                  <a:pt x="112455" y="221307"/>
                </a:lnTo>
                <a:lnTo>
                  <a:pt x="118269" y="225642"/>
                </a:lnTo>
                <a:lnTo>
                  <a:pt x="124049" y="230438"/>
                </a:lnTo>
                <a:lnTo>
                  <a:pt x="127903" y="235540"/>
                </a:lnTo>
                <a:lnTo>
                  <a:pt x="132185" y="246289"/>
                </a:lnTo>
                <a:lnTo>
                  <a:pt x="134088" y="257417"/>
                </a:lnTo>
                <a:lnTo>
                  <a:pt x="134934" y="269665"/>
                </a:lnTo>
                <a:lnTo>
                  <a:pt x="135310" y="284633"/>
                </a:lnTo>
                <a:lnTo>
                  <a:pt x="134457" y="292625"/>
                </a:lnTo>
                <a:lnTo>
                  <a:pt x="132937" y="300811"/>
                </a:lnTo>
                <a:lnTo>
                  <a:pt x="130970" y="309125"/>
                </a:lnTo>
                <a:lnTo>
                  <a:pt x="128707" y="316574"/>
                </a:lnTo>
                <a:lnTo>
                  <a:pt x="126246" y="323444"/>
                </a:lnTo>
                <a:lnTo>
                  <a:pt x="123653" y="329929"/>
                </a:lnTo>
                <a:lnTo>
                  <a:pt x="118231" y="342215"/>
                </a:lnTo>
                <a:lnTo>
                  <a:pt x="115451" y="348158"/>
                </a:lnTo>
                <a:lnTo>
                  <a:pt x="111693" y="353073"/>
                </a:lnTo>
                <a:lnTo>
                  <a:pt x="107284" y="357302"/>
                </a:lnTo>
                <a:lnTo>
                  <a:pt x="102438" y="361074"/>
                </a:lnTo>
                <a:lnTo>
                  <a:pt x="98255" y="365493"/>
                </a:lnTo>
                <a:lnTo>
                  <a:pt x="91068" y="375484"/>
                </a:lnTo>
                <a:lnTo>
                  <a:pt x="86866" y="379862"/>
                </a:lnTo>
                <a:lnTo>
                  <a:pt x="82159" y="383734"/>
                </a:lnTo>
                <a:lnTo>
                  <a:pt x="77116" y="387267"/>
                </a:lnTo>
                <a:lnTo>
                  <a:pt x="71849" y="390576"/>
                </a:lnTo>
                <a:lnTo>
                  <a:pt x="66433" y="393734"/>
                </a:lnTo>
                <a:lnTo>
                  <a:pt x="60917" y="396792"/>
                </a:lnTo>
                <a:lnTo>
                  <a:pt x="56287" y="398830"/>
                </a:lnTo>
                <a:lnTo>
                  <a:pt x="48603" y="401095"/>
                </a:lnTo>
                <a:lnTo>
                  <a:pt x="44268" y="401699"/>
                </a:lnTo>
                <a:lnTo>
                  <a:pt x="39473" y="402102"/>
                </a:lnTo>
                <a:lnTo>
                  <a:pt x="34371" y="402370"/>
                </a:lnTo>
                <a:lnTo>
                  <a:pt x="30018" y="401597"/>
                </a:lnTo>
                <a:lnTo>
                  <a:pt x="22640" y="398197"/>
                </a:lnTo>
                <a:lnTo>
                  <a:pt x="16187" y="393511"/>
                </a:lnTo>
                <a:lnTo>
                  <a:pt x="13132" y="390929"/>
                </a:lnTo>
                <a:lnTo>
                  <a:pt x="11096" y="386349"/>
                </a:lnTo>
                <a:lnTo>
                  <a:pt x="9738" y="380438"/>
                </a:lnTo>
                <a:lnTo>
                  <a:pt x="8833" y="373640"/>
                </a:lnTo>
                <a:lnTo>
                  <a:pt x="8230" y="366251"/>
                </a:lnTo>
                <a:lnTo>
                  <a:pt x="7828" y="358467"/>
                </a:lnTo>
                <a:lnTo>
                  <a:pt x="7559" y="350421"/>
                </a:lnTo>
                <a:lnTo>
                  <a:pt x="9285" y="342199"/>
                </a:lnTo>
                <a:lnTo>
                  <a:pt x="12342" y="333860"/>
                </a:lnTo>
                <a:lnTo>
                  <a:pt x="16284" y="325443"/>
                </a:lnTo>
                <a:lnTo>
                  <a:pt x="20817" y="316974"/>
                </a:lnTo>
                <a:lnTo>
                  <a:pt x="25744" y="308471"/>
                </a:lnTo>
                <a:lnTo>
                  <a:pt x="30933" y="299945"/>
                </a:lnTo>
                <a:lnTo>
                  <a:pt x="37251" y="291403"/>
                </a:lnTo>
                <a:lnTo>
                  <a:pt x="44320" y="282851"/>
                </a:lnTo>
                <a:lnTo>
                  <a:pt x="51890" y="274292"/>
                </a:lnTo>
                <a:lnTo>
                  <a:pt x="60747" y="265729"/>
                </a:lnTo>
                <a:lnTo>
                  <a:pt x="70461" y="257163"/>
                </a:lnTo>
                <a:lnTo>
                  <a:pt x="80748" y="248594"/>
                </a:lnTo>
                <a:lnTo>
                  <a:pt x="102337" y="231454"/>
                </a:lnTo>
                <a:lnTo>
                  <a:pt x="113429" y="222882"/>
                </a:lnTo>
                <a:lnTo>
                  <a:pt x="124632" y="215263"/>
                </a:lnTo>
                <a:lnTo>
                  <a:pt x="135912" y="208278"/>
                </a:lnTo>
                <a:lnTo>
                  <a:pt x="147241" y="201717"/>
                </a:lnTo>
                <a:lnTo>
                  <a:pt x="159557" y="195438"/>
                </a:lnTo>
                <a:lnTo>
                  <a:pt x="247053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14"/>
          <p:cNvSpPr/>
          <p:nvPr/>
        </p:nvSpPr>
        <p:spPr>
          <a:xfrm>
            <a:off x="388619" y="4551997"/>
            <a:ext cx="222886" cy="355939"/>
          </a:xfrm>
          <a:custGeom>
            <a:avLst/>
            <a:gdLst/>
            <a:ahLst/>
            <a:cxnLst/>
            <a:rect l="0" t="0" r="0" b="0"/>
            <a:pathLst>
              <a:path w="222886" h="355939">
                <a:moveTo>
                  <a:pt x="0" y="68580"/>
                </a:moveTo>
                <a:lnTo>
                  <a:pt x="9102" y="77682"/>
                </a:lnTo>
                <a:lnTo>
                  <a:pt x="11783" y="81315"/>
                </a:lnTo>
                <a:lnTo>
                  <a:pt x="14762" y="87893"/>
                </a:lnTo>
                <a:lnTo>
                  <a:pt x="20990" y="106052"/>
                </a:lnTo>
                <a:lnTo>
                  <a:pt x="22566" y="112612"/>
                </a:lnTo>
                <a:lnTo>
                  <a:pt x="23617" y="118889"/>
                </a:lnTo>
                <a:lnTo>
                  <a:pt x="24317" y="124980"/>
                </a:lnTo>
                <a:lnTo>
                  <a:pt x="25736" y="133803"/>
                </a:lnTo>
                <a:lnTo>
                  <a:pt x="29854" y="156305"/>
                </a:lnTo>
                <a:lnTo>
                  <a:pt x="34858" y="179642"/>
                </a:lnTo>
                <a:lnTo>
                  <a:pt x="37527" y="191199"/>
                </a:lnTo>
                <a:lnTo>
                  <a:pt x="40258" y="205571"/>
                </a:lnTo>
                <a:lnTo>
                  <a:pt x="45833" y="239320"/>
                </a:lnTo>
                <a:lnTo>
                  <a:pt x="47700" y="253844"/>
                </a:lnTo>
                <a:lnTo>
                  <a:pt x="48945" y="266384"/>
                </a:lnTo>
                <a:lnTo>
                  <a:pt x="49775" y="277602"/>
                </a:lnTo>
                <a:lnTo>
                  <a:pt x="51281" y="289843"/>
                </a:lnTo>
                <a:lnTo>
                  <a:pt x="53238" y="302766"/>
                </a:lnTo>
                <a:lnTo>
                  <a:pt x="55494" y="316144"/>
                </a:lnTo>
                <a:lnTo>
                  <a:pt x="57951" y="326968"/>
                </a:lnTo>
                <a:lnTo>
                  <a:pt x="60542" y="336089"/>
                </a:lnTo>
                <a:lnTo>
                  <a:pt x="63221" y="344074"/>
                </a:lnTo>
                <a:lnTo>
                  <a:pt x="64055" y="349398"/>
                </a:lnTo>
                <a:lnTo>
                  <a:pt x="63659" y="352947"/>
                </a:lnTo>
                <a:lnTo>
                  <a:pt x="62442" y="355313"/>
                </a:lnTo>
                <a:lnTo>
                  <a:pt x="60678" y="355938"/>
                </a:lnTo>
                <a:lnTo>
                  <a:pt x="58550" y="355402"/>
                </a:lnTo>
                <a:lnTo>
                  <a:pt x="56178" y="354092"/>
                </a:lnTo>
                <a:lnTo>
                  <a:pt x="54597" y="352267"/>
                </a:lnTo>
                <a:lnTo>
                  <a:pt x="53543" y="350097"/>
                </a:lnTo>
                <a:lnTo>
                  <a:pt x="52372" y="345146"/>
                </a:lnTo>
                <a:lnTo>
                  <a:pt x="50761" y="335099"/>
                </a:lnTo>
                <a:lnTo>
                  <a:pt x="49080" y="329127"/>
                </a:lnTo>
                <a:lnTo>
                  <a:pt x="47008" y="322288"/>
                </a:lnTo>
                <a:lnTo>
                  <a:pt x="44674" y="312014"/>
                </a:lnTo>
                <a:lnTo>
                  <a:pt x="39540" y="285358"/>
                </a:lnTo>
                <a:lnTo>
                  <a:pt x="38743" y="265486"/>
                </a:lnTo>
                <a:lnTo>
                  <a:pt x="39164" y="241761"/>
                </a:lnTo>
                <a:lnTo>
                  <a:pt x="40397" y="215466"/>
                </a:lnTo>
                <a:lnTo>
                  <a:pt x="42171" y="194127"/>
                </a:lnTo>
                <a:lnTo>
                  <a:pt x="44307" y="176091"/>
                </a:lnTo>
                <a:lnTo>
                  <a:pt x="46683" y="160256"/>
                </a:lnTo>
                <a:lnTo>
                  <a:pt x="49220" y="145890"/>
                </a:lnTo>
                <a:lnTo>
                  <a:pt x="51863" y="132502"/>
                </a:lnTo>
                <a:lnTo>
                  <a:pt x="54578" y="119768"/>
                </a:lnTo>
                <a:lnTo>
                  <a:pt x="57341" y="108420"/>
                </a:lnTo>
                <a:lnTo>
                  <a:pt x="60135" y="97998"/>
                </a:lnTo>
                <a:lnTo>
                  <a:pt x="62950" y="88192"/>
                </a:lnTo>
                <a:lnTo>
                  <a:pt x="66732" y="78797"/>
                </a:lnTo>
                <a:lnTo>
                  <a:pt x="71158" y="69677"/>
                </a:lnTo>
                <a:lnTo>
                  <a:pt x="76014" y="60738"/>
                </a:lnTo>
                <a:lnTo>
                  <a:pt x="81156" y="52875"/>
                </a:lnTo>
                <a:lnTo>
                  <a:pt x="86489" y="45727"/>
                </a:lnTo>
                <a:lnTo>
                  <a:pt x="91950" y="39058"/>
                </a:lnTo>
                <a:lnTo>
                  <a:pt x="98447" y="32706"/>
                </a:lnTo>
                <a:lnTo>
                  <a:pt x="105637" y="26567"/>
                </a:lnTo>
                <a:lnTo>
                  <a:pt x="113287" y="20568"/>
                </a:lnTo>
                <a:lnTo>
                  <a:pt x="120292" y="15617"/>
                </a:lnTo>
                <a:lnTo>
                  <a:pt x="126868" y="11364"/>
                </a:lnTo>
                <a:lnTo>
                  <a:pt x="133156" y="7576"/>
                </a:lnTo>
                <a:lnTo>
                  <a:pt x="141158" y="5051"/>
                </a:lnTo>
                <a:lnTo>
                  <a:pt x="150303" y="3367"/>
                </a:lnTo>
                <a:lnTo>
                  <a:pt x="160210" y="2245"/>
                </a:lnTo>
                <a:lnTo>
                  <a:pt x="168719" y="1497"/>
                </a:lnTo>
                <a:lnTo>
                  <a:pt x="176297" y="998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15"/>
          <p:cNvSpPr/>
          <p:nvPr/>
        </p:nvSpPr>
        <p:spPr>
          <a:xfrm>
            <a:off x="602932" y="4579423"/>
            <a:ext cx="205741" cy="254855"/>
          </a:xfrm>
          <a:custGeom>
            <a:avLst/>
            <a:gdLst/>
            <a:ahLst/>
            <a:cxnLst/>
            <a:rect l="0" t="0" r="0" b="0"/>
            <a:pathLst>
              <a:path w="205741" h="254855">
                <a:moveTo>
                  <a:pt x="0" y="135452"/>
                </a:moveTo>
                <a:lnTo>
                  <a:pt x="9102" y="140003"/>
                </a:lnTo>
                <a:lnTo>
                  <a:pt x="12735" y="141343"/>
                </a:lnTo>
                <a:lnTo>
                  <a:pt x="16110" y="142237"/>
                </a:lnTo>
                <a:lnTo>
                  <a:pt x="19312" y="142833"/>
                </a:lnTo>
                <a:lnTo>
                  <a:pt x="23352" y="143230"/>
                </a:lnTo>
                <a:lnTo>
                  <a:pt x="27951" y="143494"/>
                </a:lnTo>
                <a:lnTo>
                  <a:pt x="38140" y="143789"/>
                </a:lnTo>
                <a:lnTo>
                  <a:pt x="61302" y="143993"/>
                </a:lnTo>
                <a:lnTo>
                  <a:pt x="65633" y="143051"/>
                </a:lnTo>
                <a:lnTo>
                  <a:pt x="70425" y="141470"/>
                </a:lnTo>
                <a:lnTo>
                  <a:pt x="75525" y="139464"/>
                </a:lnTo>
                <a:lnTo>
                  <a:pt x="81783" y="136222"/>
                </a:lnTo>
                <a:lnTo>
                  <a:pt x="88812" y="132155"/>
                </a:lnTo>
                <a:lnTo>
                  <a:pt x="96355" y="127539"/>
                </a:lnTo>
                <a:lnTo>
                  <a:pt x="102337" y="123509"/>
                </a:lnTo>
                <a:lnTo>
                  <a:pt x="107277" y="119870"/>
                </a:lnTo>
                <a:lnTo>
                  <a:pt x="111523" y="116491"/>
                </a:lnTo>
                <a:lnTo>
                  <a:pt x="116259" y="111381"/>
                </a:lnTo>
                <a:lnTo>
                  <a:pt x="121321" y="105117"/>
                </a:lnTo>
                <a:lnTo>
                  <a:pt x="126600" y="98084"/>
                </a:lnTo>
                <a:lnTo>
                  <a:pt x="131073" y="92442"/>
                </a:lnTo>
                <a:lnTo>
                  <a:pt x="135007" y="87729"/>
                </a:lnTo>
                <a:lnTo>
                  <a:pt x="138582" y="83634"/>
                </a:lnTo>
                <a:lnTo>
                  <a:pt x="141918" y="78046"/>
                </a:lnTo>
                <a:lnTo>
                  <a:pt x="145094" y="71464"/>
                </a:lnTo>
                <a:lnTo>
                  <a:pt x="148165" y="64218"/>
                </a:lnTo>
                <a:lnTo>
                  <a:pt x="150211" y="57483"/>
                </a:lnTo>
                <a:lnTo>
                  <a:pt x="151576" y="51088"/>
                </a:lnTo>
                <a:lnTo>
                  <a:pt x="152486" y="44919"/>
                </a:lnTo>
                <a:lnTo>
                  <a:pt x="153092" y="39854"/>
                </a:lnTo>
                <a:lnTo>
                  <a:pt x="153496" y="35525"/>
                </a:lnTo>
                <a:lnTo>
                  <a:pt x="153766" y="31687"/>
                </a:lnTo>
                <a:lnTo>
                  <a:pt x="152993" y="28174"/>
                </a:lnTo>
                <a:lnTo>
                  <a:pt x="149594" y="21733"/>
                </a:lnTo>
                <a:lnTo>
                  <a:pt x="144909" y="15695"/>
                </a:lnTo>
                <a:lnTo>
                  <a:pt x="142326" y="12751"/>
                </a:lnTo>
                <a:lnTo>
                  <a:pt x="138699" y="9837"/>
                </a:lnTo>
                <a:lnTo>
                  <a:pt x="134376" y="6941"/>
                </a:lnTo>
                <a:lnTo>
                  <a:pt x="129589" y="4058"/>
                </a:lnTo>
                <a:lnTo>
                  <a:pt x="125445" y="2136"/>
                </a:lnTo>
                <a:lnTo>
                  <a:pt x="121730" y="854"/>
                </a:lnTo>
                <a:lnTo>
                  <a:pt x="118301" y="0"/>
                </a:lnTo>
                <a:lnTo>
                  <a:pt x="114110" y="383"/>
                </a:lnTo>
                <a:lnTo>
                  <a:pt x="109411" y="1591"/>
                </a:lnTo>
                <a:lnTo>
                  <a:pt x="104373" y="3349"/>
                </a:lnTo>
                <a:lnTo>
                  <a:pt x="100062" y="5473"/>
                </a:lnTo>
                <a:lnTo>
                  <a:pt x="96235" y="7842"/>
                </a:lnTo>
                <a:lnTo>
                  <a:pt x="92732" y="10373"/>
                </a:lnTo>
                <a:lnTo>
                  <a:pt x="88491" y="13014"/>
                </a:lnTo>
                <a:lnTo>
                  <a:pt x="83759" y="15727"/>
                </a:lnTo>
                <a:lnTo>
                  <a:pt x="78699" y="18487"/>
                </a:lnTo>
                <a:lnTo>
                  <a:pt x="74374" y="22233"/>
                </a:lnTo>
                <a:lnTo>
                  <a:pt x="70537" y="26635"/>
                </a:lnTo>
                <a:lnTo>
                  <a:pt x="67027" y="31475"/>
                </a:lnTo>
                <a:lnTo>
                  <a:pt x="61830" y="37559"/>
                </a:lnTo>
                <a:lnTo>
                  <a:pt x="55507" y="44473"/>
                </a:lnTo>
                <a:lnTo>
                  <a:pt x="48435" y="51939"/>
                </a:lnTo>
                <a:lnTo>
                  <a:pt x="42767" y="58821"/>
                </a:lnTo>
                <a:lnTo>
                  <a:pt x="38037" y="65315"/>
                </a:lnTo>
                <a:lnTo>
                  <a:pt x="33930" y="71549"/>
                </a:lnTo>
                <a:lnTo>
                  <a:pt x="31193" y="78562"/>
                </a:lnTo>
                <a:lnTo>
                  <a:pt x="29368" y="86095"/>
                </a:lnTo>
                <a:lnTo>
                  <a:pt x="28151" y="93975"/>
                </a:lnTo>
                <a:lnTo>
                  <a:pt x="27340" y="102086"/>
                </a:lnTo>
                <a:lnTo>
                  <a:pt x="26799" y="110350"/>
                </a:lnTo>
                <a:lnTo>
                  <a:pt x="26438" y="118717"/>
                </a:lnTo>
                <a:lnTo>
                  <a:pt x="25931" y="162349"/>
                </a:lnTo>
                <a:lnTo>
                  <a:pt x="26812" y="174338"/>
                </a:lnTo>
                <a:lnTo>
                  <a:pt x="28352" y="183284"/>
                </a:lnTo>
                <a:lnTo>
                  <a:pt x="30332" y="190200"/>
                </a:lnTo>
                <a:lnTo>
                  <a:pt x="34508" y="198621"/>
                </a:lnTo>
                <a:lnTo>
                  <a:pt x="40151" y="208044"/>
                </a:lnTo>
                <a:lnTo>
                  <a:pt x="46770" y="218137"/>
                </a:lnTo>
                <a:lnTo>
                  <a:pt x="52135" y="225818"/>
                </a:lnTo>
                <a:lnTo>
                  <a:pt x="56664" y="231891"/>
                </a:lnTo>
                <a:lnTo>
                  <a:pt x="60636" y="236891"/>
                </a:lnTo>
                <a:lnTo>
                  <a:pt x="65189" y="241178"/>
                </a:lnTo>
                <a:lnTo>
                  <a:pt x="70129" y="244989"/>
                </a:lnTo>
                <a:lnTo>
                  <a:pt x="75328" y="248481"/>
                </a:lnTo>
                <a:lnTo>
                  <a:pt x="79746" y="250810"/>
                </a:lnTo>
                <a:lnTo>
                  <a:pt x="83644" y="252362"/>
                </a:lnTo>
                <a:lnTo>
                  <a:pt x="87195" y="253397"/>
                </a:lnTo>
                <a:lnTo>
                  <a:pt x="91468" y="254087"/>
                </a:lnTo>
                <a:lnTo>
                  <a:pt x="96221" y="254547"/>
                </a:lnTo>
                <a:lnTo>
                  <a:pt x="101295" y="254854"/>
                </a:lnTo>
                <a:lnTo>
                  <a:pt x="106582" y="254105"/>
                </a:lnTo>
                <a:lnTo>
                  <a:pt x="112012" y="252654"/>
                </a:lnTo>
                <a:lnTo>
                  <a:pt x="117537" y="250734"/>
                </a:lnTo>
                <a:lnTo>
                  <a:pt x="123126" y="248502"/>
                </a:lnTo>
                <a:lnTo>
                  <a:pt x="128756" y="246061"/>
                </a:lnTo>
                <a:lnTo>
                  <a:pt x="134415" y="243481"/>
                </a:lnTo>
                <a:lnTo>
                  <a:pt x="139140" y="240809"/>
                </a:lnTo>
                <a:lnTo>
                  <a:pt x="143242" y="238075"/>
                </a:lnTo>
                <a:lnTo>
                  <a:pt x="146930" y="235299"/>
                </a:lnTo>
                <a:lnTo>
                  <a:pt x="151293" y="231544"/>
                </a:lnTo>
                <a:lnTo>
                  <a:pt x="156107" y="227136"/>
                </a:lnTo>
                <a:lnTo>
                  <a:pt x="161221" y="222292"/>
                </a:lnTo>
                <a:lnTo>
                  <a:pt x="166536" y="218110"/>
                </a:lnTo>
                <a:lnTo>
                  <a:pt x="171984" y="214370"/>
                </a:lnTo>
                <a:lnTo>
                  <a:pt x="177521" y="210924"/>
                </a:lnTo>
                <a:lnTo>
                  <a:pt x="182165" y="206722"/>
                </a:lnTo>
                <a:lnTo>
                  <a:pt x="186213" y="202015"/>
                </a:lnTo>
                <a:lnTo>
                  <a:pt x="189865" y="196972"/>
                </a:lnTo>
                <a:lnTo>
                  <a:pt x="193251" y="192658"/>
                </a:lnTo>
                <a:lnTo>
                  <a:pt x="196462" y="188829"/>
                </a:lnTo>
                <a:lnTo>
                  <a:pt x="205740" y="1783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16"/>
          <p:cNvSpPr/>
          <p:nvPr/>
        </p:nvSpPr>
        <p:spPr>
          <a:xfrm>
            <a:off x="860107" y="4560570"/>
            <a:ext cx="231458" cy="290841"/>
          </a:xfrm>
          <a:custGeom>
            <a:avLst/>
            <a:gdLst/>
            <a:ahLst/>
            <a:cxnLst/>
            <a:rect l="0" t="0" r="0" b="0"/>
            <a:pathLst>
              <a:path w="231458" h="290841">
                <a:moveTo>
                  <a:pt x="0" y="94297"/>
                </a:moveTo>
                <a:lnTo>
                  <a:pt x="0" y="107950"/>
                </a:lnTo>
                <a:lnTo>
                  <a:pt x="952" y="113876"/>
                </a:lnTo>
                <a:lnTo>
                  <a:pt x="2540" y="119733"/>
                </a:lnTo>
                <a:lnTo>
                  <a:pt x="4551" y="125542"/>
                </a:lnTo>
                <a:lnTo>
                  <a:pt x="9325" y="134536"/>
                </a:lnTo>
                <a:lnTo>
                  <a:pt x="14622" y="142661"/>
                </a:lnTo>
                <a:lnTo>
                  <a:pt x="17368" y="147495"/>
                </a:lnTo>
                <a:lnTo>
                  <a:pt x="22959" y="157946"/>
                </a:lnTo>
                <a:lnTo>
                  <a:pt x="37160" y="185840"/>
                </a:lnTo>
                <a:lnTo>
                  <a:pt x="42868" y="194673"/>
                </a:lnTo>
                <a:lnTo>
                  <a:pt x="45724" y="198362"/>
                </a:lnTo>
                <a:lnTo>
                  <a:pt x="49532" y="204631"/>
                </a:lnTo>
                <a:lnTo>
                  <a:pt x="53977" y="212620"/>
                </a:lnTo>
                <a:lnTo>
                  <a:pt x="66793" y="236989"/>
                </a:lnTo>
                <a:lnTo>
                  <a:pt x="70246" y="243717"/>
                </a:lnTo>
                <a:lnTo>
                  <a:pt x="73501" y="249156"/>
                </a:lnTo>
                <a:lnTo>
                  <a:pt x="79657" y="257738"/>
                </a:lnTo>
                <a:lnTo>
                  <a:pt x="82632" y="262313"/>
                </a:lnTo>
                <a:lnTo>
                  <a:pt x="85568" y="267268"/>
                </a:lnTo>
                <a:lnTo>
                  <a:pt x="88478" y="272476"/>
                </a:lnTo>
                <a:lnTo>
                  <a:pt x="94251" y="280803"/>
                </a:lnTo>
                <a:lnTo>
                  <a:pt x="97124" y="284357"/>
                </a:lnTo>
                <a:lnTo>
                  <a:pt x="99992" y="286726"/>
                </a:lnTo>
                <a:lnTo>
                  <a:pt x="102856" y="288305"/>
                </a:lnTo>
                <a:lnTo>
                  <a:pt x="109746" y="290840"/>
                </a:lnTo>
                <a:lnTo>
                  <a:pt x="110312" y="290096"/>
                </a:lnTo>
                <a:lnTo>
                  <a:pt x="112060" y="281640"/>
                </a:lnTo>
                <a:lnTo>
                  <a:pt x="115844" y="265826"/>
                </a:lnTo>
                <a:lnTo>
                  <a:pt x="118187" y="258179"/>
                </a:lnTo>
                <a:lnTo>
                  <a:pt x="120701" y="251177"/>
                </a:lnTo>
                <a:lnTo>
                  <a:pt x="123330" y="244604"/>
                </a:lnTo>
                <a:lnTo>
                  <a:pt x="131331" y="222060"/>
                </a:lnTo>
                <a:lnTo>
                  <a:pt x="136131" y="208047"/>
                </a:lnTo>
                <a:lnTo>
                  <a:pt x="139332" y="195848"/>
                </a:lnTo>
                <a:lnTo>
                  <a:pt x="141465" y="184858"/>
                </a:lnTo>
                <a:lnTo>
                  <a:pt x="142888" y="174673"/>
                </a:lnTo>
                <a:lnTo>
                  <a:pt x="144789" y="165026"/>
                </a:lnTo>
                <a:lnTo>
                  <a:pt x="147008" y="155737"/>
                </a:lnTo>
                <a:lnTo>
                  <a:pt x="149440" y="146688"/>
                </a:lnTo>
                <a:lnTo>
                  <a:pt x="157223" y="121392"/>
                </a:lnTo>
                <a:lnTo>
                  <a:pt x="161965" y="106645"/>
                </a:lnTo>
                <a:lnTo>
                  <a:pt x="166079" y="94909"/>
                </a:lnTo>
                <a:lnTo>
                  <a:pt x="169775" y="85180"/>
                </a:lnTo>
                <a:lnTo>
                  <a:pt x="173191" y="76789"/>
                </a:lnTo>
                <a:lnTo>
                  <a:pt x="177373" y="69290"/>
                </a:lnTo>
                <a:lnTo>
                  <a:pt x="182066" y="62386"/>
                </a:lnTo>
                <a:lnTo>
                  <a:pt x="187100" y="55878"/>
                </a:lnTo>
                <a:lnTo>
                  <a:pt x="190456" y="49634"/>
                </a:lnTo>
                <a:lnTo>
                  <a:pt x="192693" y="43567"/>
                </a:lnTo>
                <a:lnTo>
                  <a:pt x="194185" y="37617"/>
                </a:lnTo>
                <a:lnTo>
                  <a:pt x="196131" y="32698"/>
                </a:lnTo>
                <a:lnTo>
                  <a:pt x="200834" y="24692"/>
                </a:lnTo>
                <a:lnTo>
                  <a:pt x="204375" y="21223"/>
                </a:lnTo>
                <a:lnTo>
                  <a:pt x="208640" y="17959"/>
                </a:lnTo>
                <a:lnTo>
                  <a:pt x="213388" y="14830"/>
                </a:lnTo>
                <a:lnTo>
                  <a:pt x="217506" y="11791"/>
                </a:lnTo>
                <a:lnTo>
                  <a:pt x="221204" y="8813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17"/>
          <p:cNvSpPr/>
          <p:nvPr/>
        </p:nvSpPr>
        <p:spPr>
          <a:xfrm>
            <a:off x="1146633" y="4629150"/>
            <a:ext cx="39230" cy="231458"/>
          </a:xfrm>
          <a:custGeom>
            <a:avLst/>
            <a:gdLst/>
            <a:ahLst/>
            <a:cxnLst/>
            <a:rect l="0" t="0" r="0" b="0"/>
            <a:pathLst>
              <a:path w="39230" h="231458">
                <a:moveTo>
                  <a:pt x="4939" y="0"/>
                </a:moveTo>
                <a:lnTo>
                  <a:pt x="4939" y="13652"/>
                </a:lnTo>
                <a:lnTo>
                  <a:pt x="3986" y="19579"/>
                </a:lnTo>
                <a:lnTo>
                  <a:pt x="2399" y="25435"/>
                </a:lnTo>
                <a:lnTo>
                  <a:pt x="388" y="31244"/>
                </a:lnTo>
                <a:lnTo>
                  <a:pt x="0" y="37022"/>
                </a:lnTo>
                <a:lnTo>
                  <a:pt x="694" y="42778"/>
                </a:lnTo>
                <a:lnTo>
                  <a:pt x="2109" y="48521"/>
                </a:lnTo>
                <a:lnTo>
                  <a:pt x="3052" y="54255"/>
                </a:lnTo>
                <a:lnTo>
                  <a:pt x="3681" y="59983"/>
                </a:lnTo>
                <a:lnTo>
                  <a:pt x="4100" y="65706"/>
                </a:lnTo>
                <a:lnTo>
                  <a:pt x="4380" y="74284"/>
                </a:lnTo>
                <a:lnTo>
                  <a:pt x="4690" y="96515"/>
                </a:lnTo>
                <a:lnTo>
                  <a:pt x="5726" y="107205"/>
                </a:lnTo>
                <a:lnTo>
                  <a:pt x="7369" y="117190"/>
                </a:lnTo>
                <a:lnTo>
                  <a:pt x="9416" y="126704"/>
                </a:lnTo>
                <a:lnTo>
                  <a:pt x="11734" y="139715"/>
                </a:lnTo>
                <a:lnTo>
                  <a:pt x="16849" y="171950"/>
                </a:lnTo>
                <a:lnTo>
                  <a:pt x="18594" y="184165"/>
                </a:lnTo>
                <a:lnTo>
                  <a:pt x="19757" y="193262"/>
                </a:lnTo>
                <a:lnTo>
                  <a:pt x="20533" y="200279"/>
                </a:lnTo>
                <a:lnTo>
                  <a:pt x="22002" y="205909"/>
                </a:lnTo>
                <a:lnTo>
                  <a:pt x="23935" y="210615"/>
                </a:lnTo>
                <a:lnTo>
                  <a:pt x="26175" y="214705"/>
                </a:lnTo>
                <a:lnTo>
                  <a:pt x="28622" y="218384"/>
                </a:lnTo>
                <a:lnTo>
                  <a:pt x="31205" y="221789"/>
                </a:lnTo>
                <a:lnTo>
                  <a:pt x="39229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18"/>
          <p:cNvSpPr/>
          <p:nvPr/>
        </p:nvSpPr>
        <p:spPr>
          <a:xfrm>
            <a:off x="988694" y="450913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19"/>
          <p:cNvSpPr/>
          <p:nvPr/>
        </p:nvSpPr>
        <p:spPr>
          <a:xfrm>
            <a:off x="1258075" y="4603550"/>
            <a:ext cx="253543" cy="196443"/>
          </a:xfrm>
          <a:custGeom>
            <a:avLst/>
            <a:gdLst/>
            <a:ahLst/>
            <a:cxnLst/>
            <a:rect l="0" t="0" r="0" b="0"/>
            <a:pathLst>
              <a:path w="253543" h="196443">
                <a:moveTo>
                  <a:pt x="4939" y="128470"/>
                </a:moveTo>
                <a:lnTo>
                  <a:pt x="0" y="123531"/>
                </a:lnTo>
                <a:lnTo>
                  <a:pt x="2109" y="125640"/>
                </a:lnTo>
                <a:lnTo>
                  <a:pt x="4005" y="126583"/>
                </a:lnTo>
                <a:lnTo>
                  <a:pt x="8652" y="127631"/>
                </a:lnTo>
                <a:lnTo>
                  <a:pt x="13892" y="128097"/>
                </a:lnTo>
                <a:lnTo>
                  <a:pt x="21301" y="128304"/>
                </a:lnTo>
                <a:lnTo>
                  <a:pt x="34119" y="128396"/>
                </a:lnTo>
                <a:lnTo>
                  <a:pt x="39632" y="127468"/>
                </a:lnTo>
                <a:lnTo>
                  <a:pt x="44261" y="125897"/>
                </a:lnTo>
                <a:lnTo>
                  <a:pt x="48298" y="123897"/>
                </a:lnTo>
                <a:lnTo>
                  <a:pt x="52896" y="122564"/>
                </a:lnTo>
                <a:lnTo>
                  <a:pt x="57865" y="121675"/>
                </a:lnTo>
                <a:lnTo>
                  <a:pt x="63083" y="121083"/>
                </a:lnTo>
                <a:lnTo>
                  <a:pt x="67514" y="119735"/>
                </a:lnTo>
                <a:lnTo>
                  <a:pt x="74978" y="115697"/>
                </a:lnTo>
                <a:lnTo>
                  <a:pt x="79254" y="113287"/>
                </a:lnTo>
                <a:lnTo>
                  <a:pt x="89086" y="108069"/>
                </a:lnTo>
                <a:lnTo>
                  <a:pt x="93422" y="105345"/>
                </a:lnTo>
                <a:lnTo>
                  <a:pt x="100780" y="99777"/>
                </a:lnTo>
                <a:lnTo>
                  <a:pt x="107225" y="94127"/>
                </a:lnTo>
                <a:lnTo>
                  <a:pt x="114217" y="88441"/>
                </a:lnTo>
                <a:lnTo>
                  <a:pt x="118749" y="85592"/>
                </a:lnTo>
                <a:lnTo>
                  <a:pt x="123675" y="82739"/>
                </a:lnTo>
                <a:lnTo>
                  <a:pt x="126959" y="79885"/>
                </a:lnTo>
                <a:lnTo>
                  <a:pt x="129148" y="77030"/>
                </a:lnTo>
                <a:lnTo>
                  <a:pt x="132533" y="71317"/>
                </a:lnTo>
                <a:lnTo>
                  <a:pt x="137213" y="65604"/>
                </a:lnTo>
                <a:lnTo>
                  <a:pt x="138842" y="60841"/>
                </a:lnTo>
                <a:lnTo>
                  <a:pt x="139928" y="54809"/>
                </a:lnTo>
                <a:lnTo>
                  <a:pt x="140652" y="47930"/>
                </a:lnTo>
                <a:lnTo>
                  <a:pt x="141134" y="42392"/>
                </a:lnTo>
                <a:lnTo>
                  <a:pt x="141456" y="37747"/>
                </a:lnTo>
                <a:lnTo>
                  <a:pt x="141670" y="33697"/>
                </a:lnTo>
                <a:lnTo>
                  <a:pt x="140861" y="30046"/>
                </a:lnTo>
                <a:lnTo>
                  <a:pt x="139369" y="26659"/>
                </a:lnTo>
                <a:lnTo>
                  <a:pt x="137421" y="23448"/>
                </a:lnTo>
                <a:lnTo>
                  <a:pt x="132718" y="17341"/>
                </a:lnTo>
                <a:lnTo>
                  <a:pt x="130130" y="14379"/>
                </a:lnTo>
                <a:lnTo>
                  <a:pt x="127452" y="12405"/>
                </a:lnTo>
                <a:lnTo>
                  <a:pt x="121937" y="10210"/>
                </a:lnTo>
                <a:lnTo>
                  <a:pt x="116311" y="6695"/>
                </a:lnTo>
                <a:lnTo>
                  <a:pt x="113477" y="4424"/>
                </a:lnTo>
                <a:lnTo>
                  <a:pt x="110635" y="2910"/>
                </a:lnTo>
                <a:lnTo>
                  <a:pt x="104938" y="1228"/>
                </a:lnTo>
                <a:lnTo>
                  <a:pt x="99231" y="480"/>
                </a:lnTo>
                <a:lnTo>
                  <a:pt x="92357" y="0"/>
                </a:lnTo>
                <a:lnTo>
                  <a:pt x="88877" y="2475"/>
                </a:lnTo>
                <a:lnTo>
                  <a:pt x="86615" y="4468"/>
                </a:lnTo>
                <a:lnTo>
                  <a:pt x="84155" y="5796"/>
                </a:lnTo>
                <a:lnTo>
                  <a:pt x="78881" y="7273"/>
                </a:lnTo>
                <a:lnTo>
                  <a:pt x="76142" y="10524"/>
                </a:lnTo>
                <a:lnTo>
                  <a:pt x="73362" y="15549"/>
                </a:lnTo>
                <a:lnTo>
                  <a:pt x="70557" y="21757"/>
                </a:lnTo>
                <a:lnTo>
                  <a:pt x="68687" y="26848"/>
                </a:lnTo>
                <a:lnTo>
                  <a:pt x="67440" y="31195"/>
                </a:lnTo>
                <a:lnTo>
                  <a:pt x="66609" y="35044"/>
                </a:lnTo>
                <a:lnTo>
                  <a:pt x="67008" y="41421"/>
                </a:lnTo>
                <a:lnTo>
                  <a:pt x="68226" y="49482"/>
                </a:lnTo>
                <a:lnTo>
                  <a:pt x="69990" y="58666"/>
                </a:lnTo>
                <a:lnTo>
                  <a:pt x="71167" y="66694"/>
                </a:lnTo>
                <a:lnTo>
                  <a:pt x="71951" y="73951"/>
                </a:lnTo>
                <a:lnTo>
                  <a:pt x="72474" y="80694"/>
                </a:lnTo>
                <a:lnTo>
                  <a:pt x="73775" y="87094"/>
                </a:lnTo>
                <a:lnTo>
                  <a:pt x="75595" y="93266"/>
                </a:lnTo>
                <a:lnTo>
                  <a:pt x="77760" y="99286"/>
                </a:lnTo>
                <a:lnTo>
                  <a:pt x="80157" y="105204"/>
                </a:lnTo>
                <a:lnTo>
                  <a:pt x="82707" y="111054"/>
                </a:lnTo>
                <a:lnTo>
                  <a:pt x="88080" y="122634"/>
                </a:lnTo>
                <a:lnTo>
                  <a:pt x="93643" y="134131"/>
                </a:lnTo>
                <a:lnTo>
                  <a:pt x="98365" y="141769"/>
                </a:lnTo>
                <a:lnTo>
                  <a:pt x="104371" y="150671"/>
                </a:lnTo>
                <a:lnTo>
                  <a:pt x="111232" y="160416"/>
                </a:lnTo>
                <a:lnTo>
                  <a:pt x="116759" y="167865"/>
                </a:lnTo>
                <a:lnTo>
                  <a:pt x="121396" y="173783"/>
                </a:lnTo>
                <a:lnTo>
                  <a:pt x="125439" y="178681"/>
                </a:lnTo>
                <a:lnTo>
                  <a:pt x="129088" y="182899"/>
                </a:lnTo>
                <a:lnTo>
                  <a:pt x="132472" y="186663"/>
                </a:lnTo>
                <a:lnTo>
                  <a:pt x="135682" y="190125"/>
                </a:lnTo>
                <a:lnTo>
                  <a:pt x="139726" y="192434"/>
                </a:lnTo>
                <a:lnTo>
                  <a:pt x="144327" y="193972"/>
                </a:lnTo>
                <a:lnTo>
                  <a:pt x="149300" y="194998"/>
                </a:lnTo>
                <a:lnTo>
                  <a:pt x="154519" y="195682"/>
                </a:lnTo>
                <a:lnTo>
                  <a:pt x="159904" y="196138"/>
                </a:lnTo>
                <a:lnTo>
                  <a:pt x="165399" y="196442"/>
                </a:lnTo>
                <a:lnTo>
                  <a:pt x="170968" y="195692"/>
                </a:lnTo>
                <a:lnTo>
                  <a:pt x="176585" y="194239"/>
                </a:lnTo>
                <a:lnTo>
                  <a:pt x="182235" y="192319"/>
                </a:lnTo>
                <a:lnTo>
                  <a:pt x="187906" y="190086"/>
                </a:lnTo>
                <a:lnTo>
                  <a:pt x="193592" y="187645"/>
                </a:lnTo>
                <a:lnTo>
                  <a:pt x="199288" y="185065"/>
                </a:lnTo>
                <a:lnTo>
                  <a:pt x="204990" y="181440"/>
                </a:lnTo>
                <a:lnTo>
                  <a:pt x="210697" y="177118"/>
                </a:lnTo>
                <a:lnTo>
                  <a:pt x="216406" y="172332"/>
                </a:lnTo>
                <a:lnTo>
                  <a:pt x="221165" y="167236"/>
                </a:lnTo>
                <a:lnTo>
                  <a:pt x="225290" y="161934"/>
                </a:lnTo>
                <a:lnTo>
                  <a:pt x="253542" y="1198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20"/>
          <p:cNvSpPr/>
          <p:nvPr/>
        </p:nvSpPr>
        <p:spPr>
          <a:xfrm>
            <a:off x="1545907" y="4551997"/>
            <a:ext cx="334328" cy="282225"/>
          </a:xfrm>
          <a:custGeom>
            <a:avLst/>
            <a:gdLst/>
            <a:ahLst/>
            <a:cxnLst/>
            <a:rect l="0" t="0" r="0" b="0"/>
            <a:pathLst>
              <a:path w="334328" h="282225">
                <a:moveTo>
                  <a:pt x="0" y="51435"/>
                </a:moveTo>
                <a:lnTo>
                  <a:pt x="9102" y="51435"/>
                </a:lnTo>
                <a:lnTo>
                  <a:pt x="11783" y="53340"/>
                </a:lnTo>
                <a:lnTo>
                  <a:pt x="13570" y="56515"/>
                </a:lnTo>
                <a:lnTo>
                  <a:pt x="15556" y="65123"/>
                </a:lnTo>
                <a:lnTo>
                  <a:pt x="16086" y="70085"/>
                </a:lnTo>
                <a:lnTo>
                  <a:pt x="16439" y="75299"/>
                </a:lnTo>
                <a:lnTo>
                  <a:pt x="17627" y="81632"/>
                </a:lnTo>
                <a:lnTo>
                  <a:pt x="19371" y="88711"/>
                </a:lnTo>
                <a:lnTo>
                  <a:pt x="21487" y="96289"/>
                </a:lnTo>
                <a:lnTo>
                  <a:pt x="23849" y="109912"/>
                </a:lnTo>
                <a:lnTo>
                  <a:pt x="29015" y="147910"/>
                </a:lnTo>
                <a:lnTo>
                  <a:pt x="31726" y="164329"/>
                </a:lnTo>
                <a:lnTo>
                  <a:pt x="34485" y="178133"/>
                </a:lnTo>
                <a:lnTo>
                  <a:pt x="37278" y="190193"/>
                </a:lnTo>
                <a:lnTo>
                  <a:pt x="40092" y="201090"/>
                </a:lnTo>
                <a:lnTo>
                  <a:pt x="42921" y="211213"/>
                </a:lnTo>
                <a:lnTo>
                  <a:pt x="45758" y="220819"/>
                </a:lnTo>
                <a:lnTo>
                  <a:pt x="48603" y="229128"/>
                </a:lnTo>
                <a:lnTo>
                  <a:pt x="51452" y="236571"/>
                </a:lnTo>
                <a:lnTo>
                  <a:pt x="54304" y="243439"/>
                </a:lnTo>
                <a:lnTo>
                  <a:pt x="57158" y="249923"/>
                </a:lnTo>
                <a:lnTo>
                  <a:pt x="62868" y="262207"/>
                </a:lnTo>
                <a:lnTo>
                  <a:pt x="65725" y="267197"/>
                </a:lnTo>
                <a:lnTo>
                  <a:pt x="71439" y="275282"/>
                </a:lnTo>
                <a:lnTo>
                  <a:pt x="74296" y="277819"/>
                </a:lnTo>
                <a:lnTo>
                  <a:pt x="77153" y="279510"/>
                </a:lnTo>
                <a:lnTo>
                  <a:pt x="82868" y="281389"/>
                </a:lnTo>
                <a:lnTo>
                  <a:pt x="88582" y="282224"/>
                </a:lnTo>
                <a:lnTo>
                  <a:pt x="90488" y="281495"/>
                </a:lnTo>
                <a:lnTo>
                  <a:pt x="91757" y="280056"/>
                </a:lnTo>
                <a:lnTo>
                  <a:pt x="92604" y="278144"/>
                </a:lnTo>
                <a:lnTo>
                  <a:pt x="98347" y="270902"/>
                </a:lnTo>
                <a:lnTo>
                  <a:pt x="99854" y="268232"/>
                </a:lnTo>
                <a:lnTo>
                  <a:pt x="101530" y="262725"/>
                </a:lnTo>
                <a:lnTo>
                  <a:pt x="111574" y="222413"/>
                </a:lnTo>
                <a:lnTo>
                  <a:pt x="115341" y="208282"/>
                </a:lnTo>
                <a:lnTo>
                  <a:pt x="122065" y="184963"/>
                </a:lnTo>
                <a:lnTo>
                  <a:pt x="125192" y="175696"/>
                </a:lnTo>
                <a:lnTo>
                  <a:pt x="128228" y="167613"/>
                </a:lnTo>
                <a:lnTo>
                  <a:pt x="131206" y="160320"/>
                </a:lnTo>
                <a:lnTo>
                  <a:pt x="134143" y="152600"/>
                </a:lnTo>
                <a:lnTo>
                  <a:pt x="139947" y="136402"/>
                </a:lnTo>
                <a:lnTo>
                  <a:pt x="142828" y="129987"/>
                </a:lnTo>
                <a:lnTo>
                  <a:pt x="145701" y="124758"/>
                </a:lnTo>
                <a:lnTo>
                  <a:pt x="150481" y="116409"/>
                </a:lnTo>
                <a:lnTo>
                  <a:pt x="152605" y="109522"/>
                </a:lnTo>
                <a:lnTo>
                  <a:pt x="154124" y="107305"/>
                </a:lnTo>
                <a:lnTo>
                  <a:pt x="156090" y="105827"/>
                </a:lnTo>
                <a:lnTo>
                  <a:pt x="158352" y="104841"/>
                </a:lnTo>
                <a:lnTo>
                  <a:pt x="163406" y="103746"/>
                </a:lnTo>
                <a:lnTo>
                  <a:pt x="166087" y="103454"/>
                </a:lnTo>
                <a:lnTo>
                  <a:pt x="168828" y="104212"/>
                </a:lnTo>
                <a:lnTo>
                  <a:pt x="174412" y="107594"/>
                </a:lnTo>
                <a:lnTo>
                  <a:pt x="182911" y="114853"/>
                </a:lnTo>
                <a:lnTo>
                  <a:pt x="188609" y="122801"/>
                </a:lnTo>
                <a:lnTo>
                  <a:pt x="191462" y="127587"/>
                </a:lnTo>
                <a:lnTo>
                  <a:pt x="194316" y="133635"/>
                </a:lnTo>
                <a:lnTo>
                  <a:pt x="197172" y="140525"/>
                </a:lnTo>
                <a:lnTo>
                  <a:pt x="200028" y="147976"/>
                </a:lnTo>
                <a:lnTo>
                  <a:pt x="204789" y="156753"/>
                </a:lnTo>
                <a:lnTo>
                  <a:pt x="210821" y="166414"/>
                </a:lnTo>
                <a:lnTo>
                  <a:pt x="217700" y="176665"/>
                </a:lnTo>
                <a:lnTo>
                  <a:pt x="223238" y="186357"/>
                </a:lnTo>
                <a:lnTo>
                  <a:pt x="227883" y="195676"/>
                </a:lnTo>
                <a:lnTo>
                  <a:pt x="231932" y="204745"/>
                </a:lnTo>
                <a:lnTo>
                  <a:pt x="235584" y="211745"/>
                </a:lnTo>
                <a:lnTo>
                  <a:pt x="238971" y="217363"/>
                </a:lnTo>
                <a:lnTo>
                  <a:pt x="242181" y="222061"/>
                </a:lnTo>
                <a:lnTo>
                  <a:pt x="248132" y="228051"/>
                </a:lnTo>
                <a:lnTo>
                  <a:pt x="255909" y="234901"/>
                </a:lnTo>
                <a:lnTo>
                  <a:pt x="264903" y="242326"/>
                </a:lnTo>
                <a:lnTo>
                  <a:pt x="271852" y="247276"/>
                </a:lnTo>
                <a:lnTo>
                  <a:pt x="282113" y="252775"/>
                </a:lnTo>
                <a:lnTo>
                  <a:pt x="289849" y="255220"/>
                </a:lnTo>
                <a:lnTo>
                  <a:pt x="293245" y="255872"/>
                </a:lnTo>
                <a:lnTo>
                  <a:pt x="296461" y="255354"/>
                </a:lnTo>
                <a:lnTo>
                  <a:pt x="302576" y="252238"/>
                </a:lnTo>
                <a:lnTo>
                  <a:pt x="311373" y="245129"/>
                </a:lnTo>
                <a:lnTo>
                  <a:pt x="313309" y="242477"/>
                </a:lnTo>
                <a:lnTo>
                  <a:pt x="315461" y="236990"/>
                </a:lnTo>
                <a:lnTo>
                  <a:pt x="318958" y="228836"/>
                </a:lnTo>
                <a:lnTo>
                  <a:pt x="321223" y="223995"/>
                </a:lnTo>
                <a:lnTo>
                  <a:pt x="322734" y="217910"/>
                </a:lnTo>
                <a:lnTo>
                  <a:pt x="323741" y="210996"/>
                </a:lnTo>
                <a:lnTo>
                  <a:pt x="324412" y="203529"/>
                </a:lnTo>
                <a:lnTo>
                  <a:pt x="325158" y="152053"/>
                </a:lnTo>
                <a:lnTo>
                  <a:pt x="325637" y="50779"/>
                </a:lnTo>
                <a:lnTo>
                  <a:pt x="326629" y="37662"/>
                </a:lnTo>
                <a:lnTo>
                  <a:pt x="328243" y="27013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21"/>
          <p:cNvSpPr/>
          <p:nvPr/>
        </p:nvSpPr>
        <p:spPr>
          <a:xfrm>
            <a:off x="2103119" y="4588867"/>
            <a:ext cx="394336" cy="239675"/>
          </a:xfrm>
          <a:custGeom>
            <a:avLst/>
            <a:gdLst/>
            <a:ahLst/>
            <a:cxnLst/>
            <a:rect l="0" t="0" r="0" b="0"/>
            <a:pathLst>
              <a:path w="394336" h="239675">
                <a:moveTo>
                  <a:pt x="0" y="23137"/>
                </a:moveTo>
                <a:lnTo>
                  <a:pt x="4551" y="36790"/>
                </a:lnTo>
                <a:lnTo>
                  <a:pt x="6845" y="41764"/>
                </a:lnTo>
                <a:lnTo>
                  <a:pt x="9326" y="46033"/>
                </a:lnTo>
                <a:lnTo>
                  <a:pt x="11932" y="49832"/>
                </a:lnTo>
                <a:lnTo>
                  <a:pt x="13670" y="55221"/>
                </a:lnTo>
                <a:lnTo>
                  <a:pt x="14829" y="61672"/>
                </a:lnTo>
                <a:lnTo>
                  <a:pt x="15601" y="68829"/>
                </a:lnTo>
                <a:lnTo>
                  <a:pt x="18999" y="92023"/>
                </a:lnTo>
                <a:lnTo>
                  <a:pt x="21239" y="106208"/>
                </a:lnTo>
                <a:lnTo>
                  <a:pt x="22732" y="118523"/>
                </a:lnTo>
                <a:lnTo>
                  <a:pt x="23727" y="129591"/>
                </a:lnTo>
                <a:lnTo>
                  <a:pt x="24391" y="139826"/>
                </a:lnTo>
                <a:lnTo>
                  <a:pt x="27691" y="154270"/>
                </a:lnTo>
                <a:lnTo>
                  <a:pt x="32748" y="171519"/>
                </a:lnTo>
                <a:lnTo>
                  <a:pt x="38977" y="190639"/>
                </a:lnTo>
                <a:lnTo>
                  <a:pt x="43130" y="204337"/>
                </a:lnTo>
                <a:lnTo>
                  <a:pt x="45898" y="214423"/>
                </a:lnTo>
                <a:lnTo>
                  <a:pt x="47744" y="222099"/>
                </a:lnTo>
                <a:lnTo>
                  <a:pt x="49927" y="228168"/>
                </a:lnTo>
                <a:lnTo>
                  <a:pt x="52335" y="233167"/>
                </a:lnTo>
                <a:lnTo>
                  <a:pt x="54893" y="237452"/>
                </a:lnTo>
                <a:lnTo>
                  <a:pt x="56598" y="239357"/>
                </a:lnTo>
                <a:lnTo>
                  <a:pt x="57734" y="239674"/>
                </a:lnTo>
                <a:lnTo>
                  <a:pt x="58492" y="238932"/>
                </a:lnTo>
                <a:lnTo>
                  <a:pt x="59334" y="233029"/>
                </a:lnTo>
                <a:lnTo>
                  <a:pt x="59559" y="228788"/>
                </a:lnTo>
                <a:lnTo>
                  <a:pt x="60661" y="223103"/>
                </a:lnTo>
                <a:lnTo>
                  <a:pt x="62348" y="216455"/>
                </a:lnTo>
                <a:lnTo>
                  <a:pt x="64426" y="209166"/>
                </a:lnTo>
                <a:lnTo>
                  <a:pt x="66763" y="197639"/>
                </a:lnTo>
                <a:lnTo>
                  <a:pt x="71900" y="167052"/>
                </a:lnTo>
                <a:lnTo>
                  <a:pt x="73651" y="153370"/>
                </a:lnTo>
                <a:lnTo>
                  <a:pt x="74818" y="141392"/>
                </a:lnTo>
                <a:lnTo>
                  <a:pt x="75597" y="130549"/>
                </a:lnTo>
                <a:lnTo>
                  <a:pt x="77068" y="119510"/>
                </a:lnTo>
                <a:lnTo>
                  <a:pt x="79001" y="108341"/>
                </a:lnTo>
                <a:lnTo>
                  <a:pt x="81243" y="97085"/>
                </a:lnTo>
                <a:lnTo>
                  <a:pt x="84642" y="86723"/>
                </a:lnTo>
                <a:lnTo>
                  <a:pt x="88813" y="76958"/>
                </a:lnTo>
                <a:lnTo>
                  <a:pt x="113979" y="26636"/>
                </a:lnTo>
                <a:lnTo>
                  <a:pt x="116944" y="22613"/>
                </a:lnTo>
                <a:lnTo>
                  <a:pt x="119873" y="19930"/>
                </a:lnTo>
                <a:lnTo>
                  <a:pt x="122778" y="18142"/>
                </a:lnTo>
                <a:lnTo>
                  <a:pt x="131086" y="16155"/>
                </a:lnTo>
                <a:lnTo>
                  <a:pt x="140176" y="15272"/>
                </a:lnTo>
                <a:lnTo>
                  <a:pt x="151601" y="14774"/>
                </a:lnTo>
                <a:lnTo>
                  <a:pt x="161358" y="14658"/>
                </a:lnTo>
                <a:lnTo>
                  <a:pt x="165675" y="16532"/>
                </a:lnTo>
                <a:lnTo>
                  <a:pt x="169505" y="19686"/>
                </a:lnTo>
                <a:lnTo>
                  <a:pt x="173011" y="23694"/>
                </a:lnTo>
                <a:lnTo>
                  <a:pt x="177253" y="28272"/>
                </a:lnTo>
                <a:lnTo>
                  <a:pt x="187047" y="38436"/>
                </a:lnTo>
                <a:lnTo>
                  <a:pt x="190421" y="43814"/>
                </a:lnTo>
                <a:lnTo>
                  <a:pt x="192670" y="49305"/>
                </a:lnTo>
                <a:lnTo>
                  <a:pt x="194169" y="54870"/>
                </a:lnTo>
                <a:lnTo>
                  <a:pt x="198375" y="68673"/>
                </a:lnTo>
                <a:lnTo>
                  <a:pt x="217241" y="126164"/>
                </a:lnTo>
                <a:lnTo>
                  <a:pt x="219123" y="133732"/>
                </a:lnTo>
                <a:lnTo>
                  <a:pt x="220377" y="140683"/>
                </a:lnTo>
                <a:lnTo>
                  <a:pt x="221213" y="147221"/>
                </a:lnTo>
                <a:lnTo>
                  <a:pt x="222723" y="154437"/>
                </a:lnTo>
                <a:lnTo>
                  <a:pt x="224682" y="162106"/>
                </a:lnTo>
                <a:lnTo>
                  <a:pt x="226941" y="170075"/>
                </a:lnTo>
                <a:lnTo>
                  <a:pt x="229450" y="176391"/>
                </a:lnTo>
                <a:lnTo>
                  <a:pt x="230119" y="176742"/>
                </a:lnTo>
                <a:lnTo>
                  <a:pt x="231518" y="173165"/>
                </a:lnTo>
                <a:lnTo>
                  <a:pt x="233403" y="166971"/>
                </a:lnTo>
                <a:lnTo>
                  <a:pt x="235612" y="159032"/>
                </a:lnTo>
                <a:lnTo>
                  <a:pt x="237085" y="148024"/>
                </a:lnTo>
                <a:lnTo>
                  <a:pt x="238067" y="134970"/>
                </a:lnTo>
                <a:lnTo>
                  <a:pt x="238721" y="120552"/>
                </a:lnTo>
                <a:lnTo>
                  <a:pt x="241063" y="108083"/>
                </a:lnTo>
                <a:lnTo>
                  <a:pt x="244529" y="96913"/>
                </a:lnTo>
                <a:lnTo>
                  <a:pt x="248745" y="86609"/>
                </a:lnTo>
                <a:lnTo>
                  <a:pt x="254412" y="74977"/>
                </a:lnTo>
                <a:lnTo>
                  <a:pt x="261048" y="62459"/>
                </a:lnTo>
                <a:lnTo>
                  <a:pt x="274137" y="38709"/>
                </a:lnTo>
                <a:lnTo>
                  <a:pt x="283129" y="21803"/>
                </a:lnTo>
                <a:lnTo>
                  <a:pt x="287812" y="15581"/>
                </a:lnTo>
                <a:lnTo>
                  <a:pt x="292840" y="10480"/>
                </a:lnTo>
                <a:lnTo>
                  <a:pt x="302554" y="3224"/>
                </a:lnTo>
                <a:lnTo>
                  <a:pt x="310046" y="0"/>
                </a:lnTo>
                <a:lnTo>
                  <a:pt x="313378" y="92"/>
                </a:lnTo>
                <a:lnTo>
                  <a:pt x="316551" y="1107"/>
                </a:lnTo>
                <a:lnTo>
                  <a:pt x="319619" y="2736"/>
                </a:lnTo>
                <a:lnTo>
                  <a:pt x="321665" y="4773"/>
                </a:lnTo>
                <a:lnTo>
                  <a:pt x="323028" y="7085"/>
                </a:lnTo>
                <a:lnTo>
                  <a:pt x="325496" y="13145"/>
                </a:lnTo>
                <a:lnTo>
                  <a:pt x="329767" y="22189"/>
                </a:lnTo>
                <a:lnTo>
                  <a:pt x="332240" y="28220"/>
                </a:lnTo>
                <a:lnTo>
                  <a:pt x="334841" y="35098"/>
                </a:lnTo>
                <a:lnTo>
                  <a:pt x="337528" y="42542"/>
                </a:lnTo>
                <a:lnTo>
                  <a:pt x="339318" y="50361"/>
                </a:lnTo>
                <a:lnTo>
                  <a:pt x="340512" y="58432"/>
                </a:lnTo>
                <a:lnTo>
                  <a:pt x="341309" y="66669"/>
                </a:lnTo>
                <a:lnTo>
                  <a:pt x="344697" y="84544"/>
                </a:lnTo>
                <a:lnTo>
                  <a:pt x="356081" y="137424"/>
                </a:lnTo>
                <a:lnTo>
                  <a:pt x="361213" y="158384"/>
                </a:lnTo>
                <a:lnTo>
                  <a:pt x="365586" y="174262"/>
                </a:lnTo>
                <a:lnTo>
                  <a:pt x="369454" y="186752"/>
                </a:lnTo>
                <a:lnTo>
                  <a:pt x="373938" y="195079"/>
                </a:lnTo>
                <a:lnTo>
                  <a:pt x="378832" y="200630"/>
                </a:lnTo>
                <a:lnTo>
                  <a:pt x="394335" y="211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22"/>
          <p:cNvSpPr/>
          <p:nvPr/>
        </p:nvSpPr>
        <p:spPr>
          <a:xfrm>
            <a:off x="2617652" y="4577819"/>
            <a:ext cx="282711" cy="207919"/>
          </a:xfrm>
          <a:custGeom>
            <a:avLst/>
            <a:gdLst/>
            <a:ahLst/>
            <a:cxnLst/>
            <a:rect l="0" t="0" r="0" b="0"/>
            <a:pathLst>
              <a:path w="282711" h="207919">
                <a:moveTo>
                  <a:pt x="119832" y="8468"/>
                </a:moveTo>
                <a:lnTo>
                  <a:pt x="110731" y="3918"/>
                </a:lnTo>
                <a:lnTo>
                  <a:pt x="103722" y="1683"/>
                </a:lnTo>
                <a:lnTo>
                  <a:pt x="97432" y="690"/>
                </a:lnTo>
                <a:lnTo>
                  <a:pt x="91462" y="249"/>
                </a:lnTo>
                <a:lnTo>
                  <a:pt x="83094" y="53"/>
                </a:lnTo>
                <a:lnTo>
                  <a:pt x="78195" y="0"/>
                </a:lnTo>
                <a:lnTo>
                  <a:pt x="73977" y="918"/>
                </a:lnTo>
                <a:lnTo>
                  <a:pt x="66750" y="4478"/>
                </a:lnTo>
                <a:lnTo>
                  <a:pt x="60363" y="9235"/>
                </a:lnTo>
                <a:lnTo>
                  <a:pt x="53396" y="15476"/>
                </a:lnTo>
                <a:lnTo>
                  <a:pt x="43950" y="24601"/>
                </a:lnTo>
                <a:lnTo>
                  <a:pt x="39717" y="29700"/>
                </a:lnTo>
                <a:lnTo>
                  <a:pt x="35942" y="35006"/>
                </a:lnTo>
                <a:lnTo>
                  <a:pt x="32473" y="40447"/>
                </a:lnTo>
                <a:lnTo>
                  <a:pt x="28255" y="45980"/>
                </a:lnTo>
                <a:lnTo>
                  <a:pt x="23539" y="51574"/>
                </a:lnTo>
                <a:lnTo>
                  <a:pt x="18489" y="57207"/>
                </a:lnTo>
                <a:lnTo>
                  <a:pt x="14170" y="63821"/>
                </a:lnTo>
                <a:lnTo>
                  <a:pt x="10338" y="71087"/>
                </a:lnTo>
                <a:lnTo>
                  <a:pt x="6831" y="78789"/>
                </a:lnTo>
                <a:lnTo>
                  <a:pt x="4493" y="85829"/>
                </a:lnTo>
                <a:lnTo>
                  <a:pt x="2935" y="92427"/>
                </a:lnTo>
                <a:lnTo>
                  <a:pt x="1896" y="98731"/>
                </a:lnTo>
                <a:lnTo>
                  <a:pt x="1203" y="107696"/>
                </a:lnTo>
                <a:lnTo>
                  <a:pt x="741" y="118435"/>
                </a:lnTo>
                <a:lnTo>
                  <a:pt x="91" y="153763"/>
                </a:lnTo>
                <a:lnTo>
                  <a:pt x="0" y="165339"/>
                </a:lnTo>
                <a:lnTo>
                  <a:pt x="892" y="174961"/>
                </a:lnTo>
                <a:lnTo>
                  <a:pt x="2439" y="183281"/>
                </a:lnTo>
                <a:lnTo>
                  <a:pt x="4422" y="190732"/>
                </a:lnTo>
                <a:lnTo>
                  <a:pt x="6698" y="196653"/>
                </a:lnTo>
                <a:lnTo>
                  <a:pt x="9167" y="201552"/>
                </a:lnTo>
                <a:lnTo>
                  <a:pt x="11765" y="205771"/>
                </a:lnTo>
                <a:lnTo>
                  <a:pt x="14450" y="207631"/>
                </a:lnTo>
                <a:lnTo>
                  <a:pt x="17193" y="207918"/>
                </a:lnTo>
                <a:lnTo>
                  <a:pt x="22780" y="206650"/>
                </a:lnTo>
                <a:lnTo>
                  <a:pt x="28438" y="206087"/>
                </a:lnTo>
                <a:lnTo>
                  <a:pt x="31280" y="204984"/>
                </a:lnTo>
                <a:lnTo>
                  <a:pt x="36978" y="201219"/>
                </a:lnTo>
                <a:lnTo>
                  <a:pt x="39831" y="197929"/>
                </a:lnTo>
                <a:lnTo>
                  <a:pt x="42686" y="193830"/>
                </a:lnTo>
                <a:lnTo>
                  <a:pt x="45542" y="189193"/>
                </a:lnTo>
                <a:lnTo>
                  <a:pt x="48398" y="184196"/>
                </a:lnTo>
                <a:lnTo>
                  <a:pt x="54111" y="173565"/>
                </a:lnTo>
                <a:lnTo>
                  <a:pt x="56968" y="166157"/>
                </a:lnTo>
                <a:lnTo>
                  <a:pt x="59826" y="157410"/>
                </a:lnTo>
                <a:lnTo>
                  <a:pt x="62683" y="147767"/>
                </a:lnTo>
                <a:lnTo>
                  <a:pt x="66493" y="138482"/>
                </a:lnTo>
                <a:lnTo>
                  <a:pt x="70938" y="129434"/>
                </a:lnTo>
                <a:lnTo>
                  <a:pt x="75806" y="120544"/>
                </a:lnTo>
                <a:lnTo>
                  <a:pt x="96310" y="85280"/>
                </a:lnTo>
                <a:lnTo>
                  <a:pt x="102246" y="75868"/>
                </a:lnTo>
                <a:lnTo>
                  <a:pt x="107156" y="68641"/>
                </a:lnTo>
                <a:lnTo>
                  <a:pt x="111381" y="62871"/>
                </a:lnTo>
                <a:lnTo>
                  <a:pt x="115151" y="59977"/>
                </a:lnTo>
                <a:lnTo>
                  <a:pt x="118617" y="59000"/>
                </a:lnTo>
                <a:lnTo>
                  <a:pt x="121879" y="59301"/>
                </a:lnTo>
                <a:lnTo>
                  <a:pt x="125007" y="60454"/>
                </a:lnTo>
                <a:lnTo>
                  <a:pt x="131022" y="64276"/>
                </a:lnTo>
                <a:lnTo>
                  <a:pt x="133007" y="67580"/>
                </a:lnTo>
                <a:lnTo>
                  <a:pt x="134331" y="71689"/>
                </a:lnTo>
                <a:lnTo>
                  <a:pt x="135213" y="76333"/>
                </a:lnTo>
                <a:lnTo>
                  <a:pt x="136753" y="81334"/>
                </a:lnTo>
                <a:lnTo>
                  <a:pt x="138733" y="86573"/>
                </a:lnTo>
                <a:lnTo>
                  <a:pt x="141005" y="91970"/>
                </a:lnTo>
                <a:lnTo>
                  <a:pt x="142520" y="97474"/>
                </a:lnTo>
                <a:lnTo>
                  <a:pt x="143530" y="103047"/>
                </a:lnTo>
                <a:lnTo>
                  <a:pt x="144203" y="108668"/>
                </a:lnTo>
                <a:lnTo>
                  <a:pt x="145605" y="114321"/>
                </a:lnTo>
                <a:lnTo>
                  <a:pt x="147492" y="119994"/>
                </a:lnTo>
                <a:lnTo>
                  <a:pt x="149702" y="125681"/>
                </a:lnTo>
                <a:lnTo>
                  <a:pt x="154698" y="139620"/>
                </a:lnTo>
                <a:lnTo>
                  <a:pt x="157364" y="147338"/>
                </a:lnTo>
                <a:lnTo>
                  <a:pt x="160093" y="154388"/>
                </a:lnTo>
                <a:lnTo>
                  <a:pt x="162866" y="160993"/>
                </a:lnTo>
                <a:lnTo>
                  <a:pt x="165666" y="167302"/>
                </a:lnTo>
                <a:lnTo>
                  <a:pt x="168486" y="172460"/>
                </a:lnTo>
                <a:lnTo>
                  <a:pt x="171318" y="176851"/>
                </a:lnTo>
                <a:lnTo>
                  <a:pt x="174158" y="180731"/>
                </a:lnTo>
                <a:lnTo>
                  <a:pt x="177957" y="183317"/>
                </a:lnTo>
                <a:lnTo>
                  <a:pt x="182395" y="185042"/>
                </a:lnTo>
                <a:lnTo>
                  <a:pt x="194103" y="187809"/>
                </a:lnTo>
                <a:lnTo>
                  <a:pt x="200784" y="185648"/>
                </a:lnTo>
                <a:lnTo>
                  <a:pt x="205233" y="183738"/>
                </a:lnTo>
                <a:lnTo>
                  <a:pt x="209151" y="180559"/>
                </a:lnTo>
                <a:lnTo>
                  <a:pt x="212716" y="176536"/>
                </a:lnTo>
                <a:lnTo>
                  <a:pt x="216045" y="171948"/>
                </a:lnTo>
                <a:lnTo>
                  <a:pt x="219216" y="167937"/>
                </a:lnTo>
                <a:lnTo>
                  <a:pt x="222283" y="164311"/>
                </a:lnTo>
                <a:lnTo>
                  <a:pt x="225281" y="160941"/>
                </a:lnTo>
                <a:lnTo>
                  <a:pt x="231089" y="149169"/>
                </a:lnTo>
                <a:lnTo>
                  <a:pt x="238771" y="131796"/>
                </a:lnTo>
                <a:lnTo>
                  <a:pt x="255561" y="92808"/>
                </a:lnTo>
                <a:lnTo>
                  <a:pt x="282710" y="341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23"/>
          <p:cNvSpPr/>
          <p:nvPr/>
        </p:nvSpPr>
        <p:spPr>
          <a:xfrm>
            <a:off x="2951797" y="4380547"/>
            <a:ext cx="34291" cy="394336"/>
          </a:xfrm>
          <a:custGeom>
            <a:avLst/>
            <a:gdLst/>
            <a:ahLst/>
            <a:cxnLst/>
            <a:rect l="0" t="0" r="0" b="0"/>
            <a:pathLst>
              <a:path w="34291" h="394336">
                <a:moveTo>
                  <a:pt x="0" y="0"/>
                </a:moveTo>
                <a:lnTo>
                  <a:pt x="0" y="70008"/>
                </a:lnTo>
                <a:lnTo>
                  <a:pt x="953" y="82867"/>
                </a:lnTo>
                <a:lnTo>
                  <a:pt x="4551" y="117475"/>
                </a:lnTo>
                <a:lnTo>
                  <a:pt x="5892" y="133562"/>
                </a:lnTo>
                <a:lnTo>
                  <a:pt x="6785" y="148097"/>
                </a:lnTo>
                <a:lnTo>
                  <a:pt x="7778" y="174406"/>
                </a:lnTo>
                <a:lnTo>
                  <a:pt x="8337" y="214448"/>
                </a:lnTo>
                <a:lnTo>
                  <a:pt x="8468" y="252155"/>
                </a:lnTo>
                <a:lnTo>
                  <a:pt x="9455" y="268116"/>
                </a:lnTo>
                <a:lnTo>
                  <a:pt x="11066" y="281614"/>
                </a:lnTo>
                <a:lnTo>
                  <a:pt x="13092" y="293470"/>
                </a:lnTo>
                <a:lnTo>
                  <a:pt x="14443" y="304232"/>
                </a:lnTo>
                <a:lnTo>
                  <a:pt x="15344" y="314264"/>
                </a:lnTo>
                <a:lnTo>
                  <a:pt x="15944" y="323809"/>
                </a:lnTo>
                <a:lnTo>
                  <a:pt x="17297" y="332078"/>
                </a:lnTo>
                <a:lnTo>
                  <a:pt x="19151" y="339495"/>
                </a:lnTo>
                <a:lnTo>
                  <a:pt x="21340" y="346345"/>
                </a:lnTo>
                <a:lnTo>
                  <a:pt x="23752" y="352817"/>
                </a:lnTo>
                <a:lnTo>
                  <a:pt x="26312" y="359036"/>
                </a:lnTo>
                <a:lnTo>
                  <a:pt x="3429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24"/>
          <p:cNvSpPr/>
          <p:nvPr/>
        </p:nvSpPr>
        <p:spPr>
          <a:xfrm>
            <a:off x="2900362" y="4509741"/>
            <a:ext cx="368618" cy="196504"/>
          </a:xfrm>
          <a:custGeom>
            <a:avLst/>
            <a:gdLst/>
            <a:ahLst/>
            <a:cxnLst/>
            <a:rect l="0" t="0" r="0" b="0"/>
            <a:pathLst>
              <a:path w="368618" h="196504">
                <a:moveTo>
                  <a:pt x="0" y="85119"/>
                </a:moveTo>
                <a:lnTo>
                  <a:pt x="47727" y="97050"/>
                </a:lnTo>
                <a:lnTo>
                  <a:pt x="57535" y="98788"/>
                </a:lnTo>
                <a:lnTo>
                  <a:pt x="66932" y="99947"/>
                </a:lnTo>
                <a:lnTo>
                  <a:pt x="76054" y="100719"/>
                </a:lnTo>
                <a:lnTo>
                  <a:pt x="84040" y="101234"/>
                </a:lnTo>
                <a:lnTo>
                  <a:pt x="97994" y="101806"/>
                </a:lnTo>
                <a:lnTo>
                  <a:pt x="105334" y="101006"/>
                </a:lnTo>
                <a:lnTo>
                  <a:pt x="113085" y="99520"/>
                </a:lnTo>
                <a:lnTo>
                  <a:pt x="121110" y="97577"/>
                </a:lnTo>
                <a:lnTo>
                  <a:pt x="155159" y="90292"/>
                </a:lnTo>
                <a:lnTo>
                  <a:pt x="165352" y="88567"/>
                </a:lnTo>
                <a:lnTo>
                  <a:pt x="174052" y="87418"/>
                </a:lnTo>
                <a:lnTo>
                  <a:pt x="181757" y="86651"/>
                </a:lnTo>
                <a:lnTo>
                  <a:pt x="188799" y="85188"/>
                </a:lnTo>
                <a:lnTo>
                  <a:pt x="195398" y="83260"/>
                </a:lnTo>
                <a:lnTo>
                  <a:pt x="201703" y="81022"/>
                </a:lnTo>
                <a:lnTo>
                  <a:pt x="208764" y="77625"/>
                </a:lnTo>
                <a:lnTo>
                  <a:pt x="216328" y="73455"/>
                </a:lnTo>
                <a:lnTo>
                  <a:pt x="224229" y="68771"/>
                </a:lnTo>
                <a:lnTo>
                  <a:pt x="230448" y="64695"/>
                </a:lnTo>
                <a:lnTo>
                  <a:pt x="235547" y="61025"/>
                </a:lnTo>
                <a:lnTo>
                  <a:pt x="239899" y="57626"/>
                </a:lnTo>
                <a:lnTo>
                  <a:pt x="243753" y="54408"/>
                </a:lnTo>
                <a:lnTo>
                  <a:pt x="250574" y="48292"/>
                </a:lnTo>
                <a:lnTo>
                  <a:pt x="252775" y="45327"/>
                </a:lnTo>
                <a:lnTo>
                  <a:pt x="255219" y="39494"/>
                </a:lnTo>
                <a:lnTo>
                  <a:pt x="256306" y="33726"/>
                </a:lnTo>
                <a:lnTo>
                  <a:pt x="256595" y="30855"/>
                </a:lnTo>
                <a:lnTo>
                  <a:pt x="255836" y="27035"/>
                </a:lnTo>
                <a:lnTo>
                  <a:pt x="254377" y="22584"/>
                </a:lnTo>
                <a:lnTo>
                  <a:pt x="252453" y="17711"/>
                </a:lnTo>
                <a:lnTo>
                  <a:pt x="250217" y="13510"/>
                </a:lnTo>
                <a:lnTo>
                  <a:pt x="247774" y="9757"/>
                </a:lnTo>
                <a:lnTo>
                  <a:pt x="245192" y="6303"/>
                </a:lnTo>
                <a:lnTo>
                  <a:pt x="242519" y="4000"/>
                </a:lnTo>
                <a:lnTo>
                  <a:pt x="239785" y="2464"/>
                </a:lnTo>
                <a:lnTo>
                  <a:pt x="237009" y="1441"/>
                </a:lnTo>
                <a:lnTo>
                  <a:pt x="228845" y="303"/>
                </a:lnTo>
                <a:lnTo>
                  <a:pt x="224000" y="0"/>
                </a:lnTo>
                <a:lnTo>
                  <a:pt x="219819" y="750"/>
                </a:lnTo>
                <a:lnTo>
                  <a:pt x="212632" y="4124"/>
                </a:lnTo>
                <a:lnTo>
                  <a:pt x="206263" y="8799"/>
                </a:lnTo>
                <a:lnTo>
                  <a:pt x="200258" y="14051"/>
                </a:lnTo>
                <a:lnTo>
                  <a:pt x="194413" y="19560"/>
                </a:lnTo>
                <a:lnTo>
                  <a:pt x="191521" y="23316"/>
                </a:lnTo>
                <a:lnTo>
                  <a:pt x="188641" y="27724"/>
                </a:lnTo>
                <a:lnTo>
                  <a:pt x="185768" y="32568"/>
                </a:lnTo>
                <a:lnTo>
                  <a:pt x="182900" y="37703"/>
                </a:lnTo>
                <a:lnTo>
                  <a:pt x="177174" y="48487"/>
                </a:lnTo>
                <a:lnTo>
                  <a:pt x="175266" y="54983"/>
                </a:lnTo>
                <a:lnTo>
                  <a:pt x="173994" y="62171"/>
                </a:lnTo>
                <a:lnTo>
                  <a:pt x="173146" y="69820"/>
                </a:lnTo>
                <a:lnTo>
                  <a:pt x="172581" y="76824"/>
                </a:lnTo>
                <a:lnTo>
                  <a:pt x="172204" y="83399"/>
                </a:lnTo>
                <a:lnTo>
                  <a:pt x="171785" y="95784"/>
                </a:lnTo>
                <a:lnTo>
                  <a:pt x="171599" y="107639"/>
                </a:lnTo>
                <a:lnTo>
                  <a:pt x="172502" y="115372"/>
                </a:lnTo>
                <a:lnTo>
                  <a:pt x="174056" y="124338"/>
                </a:lnTo>
                <a:lnTo>
                  <a:pt x="176045" y="134125"/>
                </a:lnTo>
                <a:lnTo>
                  <a:pt x="178323" y="142554"/>
                </a:lnTo>
                <a:lnTo>
                  <a:pt x="180795" y="150079"/>
                </a:lnTo>
                <a:lnTo>
                  <a:pt x="183395" y="157001"/>
                </a:lnTo>
                <a:lnTo>
                  <a:pt x="187033" y="163520"/>
                </a:lnTo>
                <a:lnTo>
                  <a:pt x="191364" y="169771"/>
                </a:lnTo>
                <a:lnTo>
                  <a:pt x="196156" y="175843"/>
                </a:lnTo>
                <a:lnTo>
                  <a:pt x="200303" y="180845"/>
                </a:lnTo>
                <a:lnTo>
                  <a:pt x="204020" y="185131"/>
                </a:lnTo>
                <a:lnTo>
                  <a:pt x="207451" y="188941"/>
                </a:lnTo>
                <a:lnTo>
                  <a:pt x="210691" y="191481"/>
                </a:lnTo>
                <a:lnTo>
                  <a:pt x="216830" y="194304"/>
                </a:lnTo>
                <a:lnTo>
                  <a:pt x="225274" y="195558"/>
                </a:lnTo>
                <a:lnTo>
                  <a:pt x="235377" y="196115"/>
                </a:lnTo>
                <a:lnTo>
                  <a:pt x="250822" y="196429"/>
                </a:lnTo>
                <a:lnTo>
                  <a:pt x="258479" y="196503"/>
                </a:lnTo>
                <a:lnTo>
                  <a:pt x="267597" y="193995"/>
                </a:lnTo>
                <a:lnTo>
                  <a:pt x="272696" y="191993"/>
                </a:lnTo>
                <a:lnTo>
                  <a:pt x="278000" y="188753"/>
                </a:lnTo>
                <a:lnTo>
                  <a:pt x="283440" y="184689"/>
                </a:lnTo>
                <a:lnTo>
                  <a:pt x="288973" y="180073"/>
                </a:lnTo>
                <a:lnTo>
                  <a:pt x="295518" y="174139"/>
                </a:lnTo>
                <a:lnTo>
                  <a:pt x="310411" y="159926"/>
                </a:lnTo>
                <a:lnTo>
                  <a:pt x="330310" y="140410"/>
                </a:lnTo>
                <a:lnTo>
                  <a:pt x="335459" y="133409"/>
                </a:lnTo>
                <a:lnTo>
                  <a:pt x="339845" y="125885"/>
                </a:lnTo>
                <a:lnTo>
                  <a:pt x="368617" y="851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25"/>
          <p:cNvSpPr/>
          <p:nvPr/>
        </p:nvSpPr>
        <p:spPr>
          <a:xfrm>
            <a:off x="3286125" y="4519509"/>
            <a:ext cx="162878" cy="212512"/>
          </a:xfrm>
          <a:custGeom>
            <a:avLst/>
            <a:gdLst/>
            <a:ahLst/>
            <a:cxnLst/>
            <a:rect l="0" t="0" r="0" b="0"/>
            <a:pathLst>
              <a:path w="162878" h="212512">
                <a:moveTo>
                  <a:pt x="0" y="23916"/>
                </a:moveTo>
                <a:lnTo>
                  <a:pt x="4550" y="28467"/>
                </a:lnTo>
                <a:lnTo>
                  <a:pt x="5891" y="32665"/>
                </a:lnTo>
                <a:lnTo>
                  <a:pt x="6785" y="38320"/>
                </a:lnTo>
                <a:lnTo>
                  <a:pt x="7380" y="44949"/>
                </a:lnTo>
                <a:lnTo>
                  <a:pt x="7778" y="52226"/>
                </a:lnTo>
                <a:lnTo>
                  <a:pt x="8219" y="67930"/>
                </a:lnTo>
                <a:lnTo>
                  <a:pt x="9289" y="80881"/>
                </a:lnTo>
                <a:lnTo>
                  <a:pt x="14394" y="129801"/>
                </a:lnTo>
                <a:lnTo>
                  <a:pt x="15311" y="141178"/>
                </a:lnTo>
                <a:lnTo>
                  <a:pt x="15922" y="150668"/>
                </a:lnTo>
                <a:lnTo>
                  <a:pt x="17282" y="159852"/>
                </a:lnTo>
                <a:lnTo>
                  <a:pt x="19141" y="168832"/>
                </a:lnTo>
                <a:lnTo>
                  <a:pt x="21333" y="177677"/>
                </a:lnTo>
                <a:lnTo>
                  <a:pt x="22795" y="184525"/>
                </a:lnTo>
                <a:lnTo>
                  <a:pt x="23769" y="190044"/>
                </a:lnTo>
                <a:lnTo>
                  <a:pt x="24418" y="194676"/>
                </a:lnTo>
                <a:lnTo>
                  <a:pt x="24851" y="198715"/>
                </a:lnTo>
                <a:lnTo>
                  <a:pt x="25140" y="202362"/>
                </a:lnTo>
                <a:lnTo>
                  <a:pt x="25332" y="205745"/>
                </a:lnTo>
                <a:lnTo>
                  <a:pt x="26413" y="208000"/>
                </a:lnTo>
                <a:lnTo>
                  <a:pt x="28086" y="209504"/>
                </a:lnTo>
                <a:lnTo>
                  <a:pt x="33064" y="211917"/>
                </a:lnTo>
                <a:lnTo>
                  <a:pt x="29376" y="207784"/>
                </a:lnTo>
                <a:lnTo>
                  <a:pt x="28156" y="204597"/>
                </a:lnTo>
                <a:lnTo>
                  <a:pt x="27343" y="200568"/>
                </a:lnTo>
                <a:lnTo>
                  <a:pt x="26801" y="195976"/>
                </a:lnTo>
                <a:lnTo>
                  <a:pt x="26439" y="191010"/>
                </a:lnTo>
                <a:lnTo>
                  <a:pt x="26199" y="185794"/>
                </a:lnTo>
                <a:lnTo>
                  <a:pt x="26038" y="180413"/>
                </a:lnTo>
                <a:lnTo>
                  <a:pt x="26884" y="171110"/>
                </a:lnTo>
                <a:lnTo>
                  <a:pt x="28400" y="159193"/>
                </a:lnTo>
                <a:lnTo>
                  <a:pt x="30363" y="145533"/>
                </a:lnTo>
                <a:lnTo>
                  <a:pt x="32624" y="133568"/>
                </a:lnTo>
                <a:lnTo>
                  <a:pt x="35085" y="122735"/>
                </a:lnTo>
                <a:lnTo>
                  <a:pt x="37677" y="112655"/>
                </a:lnTo>
                <a:lnTo>
                  <a:pt x="41310" y="101173"/>
                </a:lnTo>
                <a:lnTo>
                  <a:pt x="45637" y="88756"/>
                </a:lnTo>
                <a:lnTo>
                  <a:pt x="50427" y="75715"/>
                </a:lnTo>
                <a:lnTo>
                  <a:pt x="55526" y="64163"/>
                </a:lnTo>
                <a:lnTo>
                  <a:pt x="60830" y="53605"/>
                </a:lnTo>
                <a:lnTo>
                  <a:pt x="66270" y="43708"/>
                </a:lnTo>
                <a:lnTo>
                  <a:pt x="70850" y="36159"/>
                </a:lnTo>
                <a:lnTo>
                  <a:pt x="74855" y="30172"/>
                </a:lnTo>
                <a:lnTo>
                  <a:pt x="78479" y="25229"/>
                </a:lnTo>
                <a:lnTo>
                  <a:pt x="81846" y="20981"/>
                </a:lnTo>
                <a:lnTo>
                  <a:pt x="85044" y="17197"/>
                </a:lnTo>
                <a:lnTo>
                  <a:pt x="88128" y="13722"/>
                </a:lnTo>
                <a:lnTo>
                  <a:pt x="93042" y="10452"/>
                </a:lnTo>
                <a:lnTo>
                  <a:pt x="99176" y="7320"/>
                </a:lnTo>
                <a:lnTo>
                  <a:pt x="106122" y="4279"/>
                </a:lnTo>
                <a:lnTo>
                  <a:pt x="111705" y="2252"/>
                </a:lnTo>
                <a:lnTo>
                  <a:pt x="116380" y="901"/>
                </a:lnTo>
                <a:lnTo>
                  <a:pt x="120449" y="0"/>
                </a:lnTo>
                <a:lnTo>
                  <a:pt x="123162" y="352"/>
                </a:lnTo>
                <a:lnTo>
                  <a:pt x="124970" y="1539"/>
                </a:lnTo>
                <a:lnTo>
                  <a:pt x="126176" y="3283"/>
                </a:lnTo>
                <a:lnTo>
                  <a:pt x="128884" y="5398"/>
                </a:lnTo>
                <a:lnTo>
                  <a:pt x="132595" y="7761"/>
                </a:lnTo>
                <a:lnTo>
                  <a:pt x="136974" y="10288"/>
                </a:lnTo>
                <a:lnTo>
                  <a:pt x="139893" y="12925"/>
                </a:lnTo>
                <a:lnTo>
                  <a:pt x="141840" y="15637"/>
                </a:lnTo>
                <a:lnTo>
                  <a:pt x="144955" y="22141"/>
                </a:lnTo>
                <a:lnTo>
                  <a:pt x="149514" y="31382"/>
                </a:lnTo>
                <a:lnTo>
                  <a:pt x="151111" y="39371"/>
                </a:lnTo>
                <a:lnTo>
                  <a:pt x="152175" y="49459"/>
                </a:lnTo>
                <a:lnTo>
                  <a:pt x="152885" y="60947"/>
                </a:lnTo>
                <a:lnTo>
                  <a:pt x="153674" y="99112"/>
                </a:lnTo>
                <a:lnTo>
                  <a:pt x="154268" y="189384"/>
                </a:lnTo>
                <a:lnTo>
                  <a:pt x="155232" y="195188"/>
                </a:lnTo>
                <a:lnTo>
                  <a:pt x="156828" y="200009"/>
                </a:lnTo>
                <a:lnTo>
                  <a:pt x="162877" y="2125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26"/>
          <p:cNvSpPr/>
          <p:nvPr/>
        </p:nvSpPr>
        <p:spPr>
          <a:xfrm>
            <a:off x="3423284" y="441483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27"/>
          <p:cNvSpPr/>
          <p:nvPr/>
        </p:nvSpPr>
        <p:spPr>
          <a:xfrm>
            <a:off x="3518088" y="4360059"/>
            <a:ext cx="367556" cy="384845"/>
          </a:xfrm>
          <a:custGeom>
            <a:avLst/>
            <a:gdLst/>
            <a:ahLst/>
            <a:cxnLst/>
            <a:rect l="0" t="0" r="0" b="0"/>
            <a:pathLst>
              <a:path w="367556" h="384845">
                <a:moveTo>
                  <a:pt x="145226" y="157648"/>
                </a:moveTo>
                <a:lnTo>
                  <a:pt x="127024" y="157648"/>
                </a:lnTo>
                <a:lnTo>
                  <a:pt x="119756" y="158601"/>
                </a:lnTo>
                <a:lnTo>
                  <a:pt x="113006" y="160188"/>
                </a:lnTo>
                <a:lnTo>
                  <a:pt x="106601" y="162199"/>
                </a:lnTo>
                <a:lnTo>
                  <a:pt x="101379" y="165445"/>
                </a:lnTo>
                <a:lnTo>
                  <a:pt x="88525" y="178162"/>
                </a:lnTo>
                <a:lnTo>
                  <a:pt x="78434" y="185180"/>
                </a:lnTo>
                <a:lnTo>
                  <a:pt x="67598" y="194015"/>
                </a:lnTo>
                <a:lnTo>
                  <a:pt x="56433" y="205244"/>
                </a:lnTo>
                <a:lnTo>
                  <a:pt x="50788" y="212239"/>
                </a:lnTo>
                <a:lnTo>
                  <a:pt x="45120" y="219759"/>
                </a:lnTo>
                <a:lnTo>
                  <a:pt x="40388" y="226678"/>
                </a:lnTo>
                <a:lnTo>
                  <a:pt x="36283" y="233195"/>
                </a:lnTo>
                <a:lnTo>
                  <a:pt x="32592" y="239446"/>
                </a:lnTo>
                <a:lnTo>
                  <a:pt x="29179" y="246469"/>
                </a:lnTo>
                <a:lnTo>
                  <a:pt x="25952" y="254010"/>
                </a:lnTo>
                <a:lnTo>
                  <a:pt x="22848" y="261895"/>
                </a:lnTo>
                <a:lnTo>
                  <a:pt x="16858" y="278275"/>
                </a:lnTo>
                <a:lnTo>
                  <a:pt x="5253" y="312074"/>
                </a:lnTo>
                <a:lnTo>
                  <a:pt x="3333" y="320606"/>
                </a:lnTo>
                <a:lnTo>
                  <a:pt x="2054" y="329152"/>
                </a:lnTo>
                <a:lnTo>
                  <a:pt x="1200" y="337707"/>
                </a:lnTo>
                <a:lnTo>
                  <a:pt x="632" y="344362"/>
                </a:lnTo>
                <a:lnTo>
                  <a:pt x="0" y="354297"/>
                </a:lnTo>
                <a:lnTo>
                  <a:pt x="2259" y="364428"/>
                </a:lnTo>
                <a:lnTo>
                  <a:pt x="4195" y="369796"/>
                </a:lnTo>
                <a:lnTo>
                  <a:pt x="6438" y="373375"/>
                </a:lnTo>
                <a:lnTo>
                  <a:pt x="8886" y="375761"/>
                </a:lnTo>
                <a:lnTo>
                  <a:pt x="16882" y="381659"/>
                </a:lnTo>
                <a:lnTo>
                  <a:pt x="19658" y="384141"/>
                </a:lnTo>
                <a:lnTo>
                  <a:pt x="22462" y="384844"/>
                </a:lnTo>
                <a:lnTo>
                  <a:pt x="25284" y="384359"/>
                </a:lnTo>
                <a:lnTo>
                  <a:pt x="36345" y="379127"/>
                </a:lnTo>
                <a:lnTo>
                  <a:pt x="41206" y="376738"/>
                </a:lnTo>
                <a:lnTo>
                  <a:pt x="45400" y="373240"/>
                </a:lnTo>
                <a:lnTo>
                  <a:pt x="52599" y="364275"/>
                </a:lnTo>
                <a:lnTo>
                  <a:pt x="55853" y="358264"/>
                </a:lnTo>
                <a:lnTo>
                  <a:pt x="58973" y="351399"/>
                </a:lnTo>
                <a:lnTo>
                  <a:pt x="62007" y="343965"/>
                </a:lnTo>
                <a:lnTo>
                  <a:pt x="64982" y="337105"/>
                </a:lnTo>
                <a:lnTo>
                  <a:pt x="93126" y="274684"/>
                </a:lnTo>
                <a:lnTo>
                  <a:pt x="100015" y="258532"/>
                </a:lnTo>
                <a:lnTo>
                  <a:pt x="105561" y="244907"/>
                </a:lnTo>
                <a:lnTo>
                  <a:pt x="110210" y="232966"/>
                </a:lnTo>
                <a:lnTo>
                  <a:pt x="114262" y="221195"/>
                </a:lnTo>
                <a:lnTo>
                  <a:pt x="117916" y="209537"/>
                </a:lnTo>
                <a:lnTo>
                  <a:pt x="121304" y="197956"/>
                </a:lnTo>
                <a:lnTo>
                  <a:pt x="123563" y="189283"/>
                </a:lnTo>
                <a:lnTo>
                  <a:pt x="125070" y="182548"/>
                </a:lnTo>
                <a:lnTo>
                  <a:pt x="126743" y="172525"/>
                </a:lnTo>
                <a:lnTo>
                  <a:pt x="127817" y="160869"/>
                </a:lnTo>
                <a:lnTo>
                  <a:pt x="127905" y="159795"/>
                </a:lnTo>
                <a:lnTo>
                  <a:pt x="128029" y="167386"/>
                </a:lnTo>
                <a:lnTo>
                  <a:pt x="128999" y="175570"/>
                </a:lnTo>
                <a:lnTo>
                  <a:pt x="132617" y="199904"/>
                </a:lnTo>
                <a:lnTo>
                  <a:pt x="133963" y="215346"/>
                </a:lnTo>
                <a:lnTo>
                  <a:pt x="134860" y="232309"/>
                </a:lnTo>
                <a:lnTo>
                  <a:pt x="135458" y="250284"/>
                </a:lnTo>
                <a:lnTo>
                  <a:pt x="136809" y="265126"/>
                </a:lnTo>
                <a:lnTo>
                  <a:pt x="138663" y="277877"/>
                </a:lnTo>
                <a:lnTo>
                  <a:pt x="140850" y="289236"/>
                </a:lnTo>
                <a:lnTo>
                  <a:pt x="143262" y="299666"/>
                </a:lnTo>
                <a:lnTo>
                  <a:pt x="145821" y="309477"/>
                </a:lnTo>
                <a:lnTo>
                  <a:pt x="148480" y="318875"/>
                </a:lnTo>
                <a:lnTo>
                  <a:pt x="151206" y="326092"/>
                </a:lnTo>
                <a:lnTo>
                  <a:pt x="156774" y="336652"/>
                </a:lnTo>
                <a:lnTo>
                  <a:pt x="162424" y="347061"/>
                </a:lnTo>
                <a:lnTo>
                  <a:pt x="165264" y="352504"/>
                </a:lnTo>
                <a:lnTo>
                  <a:pt x="168110" y="356131"/>
                </a:lnTo>
                <a:lnTo>
                  <a:pt x="170960" y="358551"/>
                </a:lnTo>
                <a:lnTo>
                  <a:pt x="182061" y="364495"/>
                </a:lnTo>
                <a:lnTo>
                  <a:pt x="191125" y="368642"/>
                </a:lnTo>
                <a:lnTo>
                  <a:pt x="198328" y="370486"/>
                </a:lnTo>
                <a:lnTo>
                  <a:pt x="202535" y="370025"/>
                </a:lnTo>
                <a:lnTo>
                  <a:pt x="212290" y="366973"/>
                </a:lnTo>
                <a:lnTo>
                  <a:pt x="220434" y="362441"/>
                </a:lnTo>
                <a:lnTo>
                  <a:pt x="228182" y="357252"/>
                </a:lnTo>
                <a:lnTo>
                  <a:pt x="237976" y="351771"/>
                </a:lnTo>
                <a:lnTo>
                  <a:pt x="246139" y="343620"/>
                </a:lnTo>
                <a:lnTo>
                  <a:pt x="249649" y="338779"/>
                </a:lnTo>
                <a:lnTo>
                  <a:pt x="255799" y="328885"/>
                </a:lnTo>
                <a:lnTo>
                  <a:pt x="272792" y="300111"/>
                </a:lnTo>
                <a:lnTo>
                  <a:pt x="287965" y="272717"/>
                </a:lnTo>
                <a:lnTo>
                  <a:pt x="294678" y="260079"/>
                </a:lnTo>
                <a:lnTo>
                  <a:pt x="302010" y="244032"/>
                </a:lnTo>
                <a:lnTo>
                  <a:pt x="309757" y="225715"/>
                </a:lnTo>
                <a:lnTo>
                  <a:pt x="338170" y="155219"/>
                </a:lnTo>
                <a:lnTo>
                  <a:pt x="343388" y="140788"/>
                </a:lnTo>
                <a:lnTo>
                  <a:pt x="347819" y="127358"/>
                </a:lnTo>
                <a:lnTo>
                  <a:pt x="351726" y="114595"/>
                </a:lnTo>
                <a:lnTo>
                  <a:pt x="358607" y="90253"/>
                </a:lnTo>
                <a:lnTo>
                  <a:pt x="361775" y="78428"/>
                </a:lnTo>
                <a:lnTo>
                  <a:pt x="363887" y="67688"/>
                </a:lnTo>
                <a:lnTo>
                  <a:pt x="365295" y="57669"/>
                </a:lnTo>
                <a:lnTo>
                  <a:pt x="366234" y="48133"/>
                </a:lnTo>
                <a:lnTo>
                  <a:pt x="366860" y="39871"/>
                </a:lnTo>
                <a:lnTo>
                  <a:pt x="367277" y="32457"/>
                </a:lnTo>
                <a:lnTo>
                  <a:pt x="367555" y="25610"/>
                </a:lnTo>
                <a:lnTo>
                  <a:pt x="365835" y="20093"/>
                </a:lnTo>
                <a:lnTo>
                  <a:pt x="362785" y="15462"/>
                </a:lnTo>
                <a:lnTo>
                  <a:pt x="348750" y="1186"/>
                </a:lnTo>
                <a:lnTo>
                  <a:pt x="344726" y="0"/>
                </a:lnTo>
                <a:lnTo>
                  <a:pt x="340139" y="162"/>
                </a:lnTo>
                <a:lnTo>
                  <a:pt x="329009" y="2882"/>
                </a:lnTo>
                <a:lnTo>
                  <a:pt x="314538" y="7266"/>
                </a:lnTo>
                <a:lnTo>
                  <a:pt x="307630" y="10721"/>
                </a:lnTo>
                <a:lnTo>
                  <a:pt x="301121" y="14929"/>
                </a:lnTo>
                <a:lnTo>
                  <a:pt x="294876" y="19639"/>
                </a:lnTo>
                <a:lnTo>
                  <a:pt x="289760" y="25638"/>
                </a:lnTo>
                <a:lnTo>
                  <a:pt x="285398" y="32493"/>
                </a:lnTo>
                <a:lnTo>
                  <a:pt x="281536" y="39922"/>
                </a:lnTo>
                <a:lnTo>
                  <a:pt x="277057" y="46779"/>
                </a:lnTo>
                <a:lnTo>
                  <a:pt x="272166" y="53256"/>
                </a:lnTo>
                <a:lnTo>
                  <a:pt x="267001" y="59478"/>
                </a:lnTo>
                <a:lnTo>
                  <a:pt x="262604" y="66483"/>
                </a:lnTo>
                <a:lnTo>
                  <a:pt x="258721" y="74012"/>
                </a:lnTo>
                <a:lnTo>
                  <a:pt x="255179" y="81888"/>
                </a:lnTo>
                <a:lnTo>
                  <a:pt x="251866" y="91901"/>
                </a:lnTo>
                <a:lnTo>
                  <a:pt x="248704" y="103339"/>
                </a:lnTo>
                <a:lnTo>
                  <a:pt x="239524" y="1405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28"/>
          <p:cNvSpPr/>
          <p:nvPr/>
        </p:nvSpPr>
        <p:spPr>
          <a:xfrm>
            <a:off x="749065" y="5049316"/>
            <a:ext cx="222485" cy="591389"/>
          </a:xfrm>
          <a:custGeom>
            <a:avLst/>
            <a:gdLst/>
            <a:ahLst/>
            <a:cxnLst/>
            <a:rect l="0" t="0" r="0" b="0"/>
            <a:pathLst>
              <a:path w="222485" h="591389">
                <a:moveTo>
                  <a:pt x="222484" y="17031"/>
                </a:moveTo>
                <a:lnTo>
                  <a:pt x="213383" y="12481"/>
                </a:lnTo>
                <a:lnTo>
                  <a:pt x="208797" y="11140"/>
                </a:lnTo>
                <a:lnTo>
                  <a:pt x="203834" y="10246"/>
                </a:lnTo>
                <a:lnTo>
                  <a:pt x="198621" y="9650"/>
                </a:lnTo>
                <a:lnTo>
                  <a:pt x="194193" y="8301"/>
                </a:lnTo>
                <a:lnTo>
                  <a:pt x="190289" y="6449"/>
                </a:lnTo>
                <a:lnTo>
                  <a:pt x="183410" y="2803"/>
                </a:lnTo>
                <a:lnTo>
                  <a:pt x="177178" y="1183"/>
                </a:lnTo>
                <a:lnTo>
                  <a:pt x="173230" y="750"/>
                </a:lnTo>
                <a:lnTo>
                  <a:pt x="168693" y="462"/>
                </a:lnTo>
                <a:lnTo>
                  <a:pt x="163764" y="270"/>
                </a:lnTo>
                <a:lnTo>
                  <a:pt x="138622" y="0"/>
                </a:lnTo>
                <a:lnTo>
                  <a:pt x="131334" y="915"/>
                </a:lnTo>
                <a:lnTo>
                  <a:pt x="125522" y="2477"/>
                </a:lnTo>
                <a:lnTo>
                  <a:pt x="120696" y="4471"/>
                </a:lnTo>
                <a:lnTo>
                  <a:pt x="115573" y="5800"/>
                </a:lnTo>
                <a:lnTo>
                  <a:pt x="110252" y="6687"/>
                </a:lnTo>
                <a:lnTo>
                  <a:pt x="104801" y="7277"/>
                </a:lnTo>
                <a:lnTo>
                  <a:pt x="100214" y="9575"/>
                </a:lnTo>
                <a:lnTo>
                  <a:pt x="96203" y="13013"/>
                </a:lnTo>
                <a:lnTo>
                  <a:pt x="92577" y="17211"/>
                </a:lnTo>
                <a:lnTo>
                  <a:pt x="86008" y="24413"/>
                </a:lnTo>
                <a:lnTo>
                  <a:pt x="79913" y="31742"/>
                </a:lnTo>
                <a:lnTo>
                  <a:pt x="60811" y="62019"/>
                </a:lnTo>
                <a:lnTo>
                  <a:pt x="56600" y="69883"/>
                </a:lnTo>
                <a:lnTo>
                  <a:pt x="52840" y="77984"/>
                </a:lnTo>
                <a:lnTo>
                  <a:pt x="49380" y="86241"/>
                </a:lnTo>
                <a:lnTo>
                  <a:pt x="45169" y="95556"/>
                </a:lnTo>
                <a:lnTo>
                  <a:pt x="35410" y="116066"/>
                </a:lnTo>
                <a:lnTo>
                  <a:pt x="31093" y="126869"/>
                </a:lnTo>
                <a:lnTo>
                  <a:pt x="27263" y="137882"/>
                </a:lnTo>
                <a:lnTo>
                  <a:pt x="23757" y="149033"/>
                </a:lnTo>
                <a:lnTo>
                  <a:pt x="17321" y="171583"/>
                </a:lnTo>
                <a:lnTo>
                  <a:pt x="14271" y="182931"/>
                </a:lnTo>
                <a:lnTo>
                  <a:pt x="12238" y="194306"/>
                </a:lnTo>
                <a:lnTo>
                  <a:pt x="10883" y="205700"/>
                </a:lnTo>
                <a:lnTo>
                  <a:pt x="9979" y="217105"/>
                </a:lnTo>
                <a:lnTo>
                  <a:pt x="8424" y="228519"/>
                </a:lnTo>
                <a:lnTo>
                  <a:pt x="6435" y="239938"/>
                </a:lnTo>
                <a:lnTo>
                  <a:pt x="4157" y="251361"/>
                </a:lnTo>
                <a:lnTo>
                  <a:pt x="2638" y="262786"/>
                </a:lnTo>
                <a:lnTo>
                  <a:pt x="1625" y="274213"/>
                </a:lnTo>
                <a:lnTo>
                  <a:pt x="950" y="285641"/>
                </a:lnTo>
                <a:lnTo>
                  <a:pt x="200" y="311038"/>
                </a:lnTo>
                <a:lnTo>
                  <a:pt x="0" y="324478"/>
                </a:lnTo>
                <a:lnTo>
                  <a:pt x="1771" y="346774"/>
                </a:lnTo>
                <a:lnTo>
                  <a:pt x="8820" y="407106"/>
                </a:lnTo>
                <a:lnTo>
                  <a:pt x="12414" y="432338"/>
                </a:lnTo>
                <a:lnTo>
                  <a:pt x="15762" y="452970"/>
                </a:lnTo>
                <a:lnTo>
                  <a:pt x="18947" y="470535"/>
                </a:lnTo>
                <a:lnTo>
                  <a:pt x="21070" y="484149"/>
                </a:lnTo>
                <a:lnTo>
                  <a:pt x="22486" y="495131"/>
                </a:lnTo>
                <a:lnTo>
                  <a:pt x="25011" y="513365"/>
                </a:lnTo>
                <a:lnTo>
                  <a:pt x="29309" y="530994"/>
                </a:lnTo>
                <a:lnTo>
                  <a:pt x="37083" y="561534"/>
                </a:lnTo>
                <a:lnTo>
                  <a:pt x="40071" y="575898"/>
                </a:lnTo>
                <a:lnTo>
                  <a:pt x="51034" y="5913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29"/>
          <p:cNvSpPr/>
          <p:nvPr/>
        </p:nvSpPr>
        <p:spPr>
          <a:xfrm>
            <a:off x="637222" y="5357812"/>
            <a:ext cx="394336" cy="77154"/>
          </a:xfrm>
          <a:custGeom>
            <a:avLst/>
            <a:gdLst/>
            <a:ahLst/>
            <a:cxnLst/>
            <a:rect l="0" t="0" r="0" b="0"/>
            <a:pathLst>
              <a:path w="394336" h="77154">
                <a:moveTo>
                  <a:pt x="0" y="77153"/>
                </a:moveTo>
                <a:lnTo>
                  <a:pt x="18203" y="72602"/>
                </a:lnTo>
                <a:lnTo>
                  <a:pt x="26423" y="71261"/>
                </a:lnTo>
                <a:lnTo>
                  <a:pt x="34760" y="70367"/>
                </a:lnTo>
                <a:lnTo>
                  <a:pt x="43176" y="69771"/>
                </a:lnTo>
                <a:lnTo>
                  <a:pt x="50691" y="69374"/>
                </a:lnTo>
                <a:lnTo>
                  <a:pt x="64122" y="68933"/>
                </a:lnTo>
                <a:lnTo>
                  <a:pt x="71323" y="67863"/>
                </a:lnTo>
                <a:lnTo>
                  <a:pt x="78981" y="66198"/>
                </a:lnTo>
                <a:lnTo>
                  <a:pt x="86944" y="64134"/>
                </a:lnTo>
                <a:lnTo>
                  <a:pt x="186103" y="41058"/>
                </a:lnTo>
                <a:lnTo>
                  <a:pt x="198364" y="38802"/>
                </a:lnTo>
                <a:lnTo>
                  <a:pt x="209395" y="37298"/>
                </a:lnTo>
                <a:lnTo>
                  <a:pt x="219607" y="36295"/>
                </a:lnTo>
                <a:lnTo>
                  <a:pt x="230224" y="34674"/>
                </a:lnTo>
                <a:lnTo>
                  <a:pt x="241113" y="32641"/>
                </a:lnTo>
                <a:lnTo>
                  <a:pt x="252182" y="30333"/>
                </a:lnTo>
                <a:lnTo>
                  <a:pt x="262419" y="28795"/>
                </a:lnTo>
                <a:lnTo>
                  <a:pt x="272101" y="27769"/>
                </a:lnTo>
                <a:lnTo>
                  <a:pt x="281413" y="27085"/>
                </a:lnTo>
                <a:lnTo>
                  <a:pt x="290479" y="25677"/>
                </a:lnTo>
                <a:lnTo>
                  <a:pt x="299380" y="23785"/>
                </a:lnTo>
                <a:lnTo>
                  <a:pt x="338748" y="13906"/>
                </a:lnTo>
                <a:lnTo>
                  <a:pt x="347752" y="11176"/>
                </a:lnTo>
                <a:lnTo>
                  <a:pt x="355660" y="8403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30"/>
          <p:cNvSpPr/>
          <p:nvPr/>
        </p:nvSpPr>
        <p:spPr>
          <a:xfrm>
            <a:off x="1161345" y="5126354"/>
            <a:ext cx="24518" cy="420054"/>
          </a:xfrm>
          <a:custGeom>
            <a:avLst/>
            <a:gdLst/>
            <a:ahLst/>
            <a:cxnLst/>
            <a:rect l="0" t="0" r="0" b="0"/>
            <a:pathLst>
              <a:path w="24518" h="420054">
                <a:moveTo>
                  <a:pt x="7372" y="0"/>
                </a:moveTo>
                <a:lnTo>
                  <a:pt x="7372" y="20152"/>
                </a:lnTo>
                <a:lnTo>
                  <a:pt x="8324" y="23912"/>
                </a:lnTo>
                <a:lnTo>
                  <a:pt x="9912" y="28324"/>
                </a:lnTo>
                <a:lnTo>
                  <a:pt x="11923" y="33170"/>
                </a:lnTo>
                <a:lnTo>
                  <a:pt x="13263" y="39258"/>
                </a:lnTo>
                <a:lnTo>
                  <a:pt x="14157" y="46175"/>
                </a:lnTo>
                <a:lnTo>
                  <a:pt x="14753" y="53644"/>
                </a:lnTo>
                <a:lnTo>
                  <a:pt x="14197" y="61480"/>
                </a:lnTo>
                <a:lnTo>
                  <a:pt x="12875" y="69562"/>
                </a:lnTo>
                <a:lnTo>
                  <a:pt x="11040" y="77807"/>
                </a:lnTo>
                <a:lnTo>
                  <a:pt x="9818" y="89019"/>
                </a:lnTo>
                <a:lnTo>
                  <a:pt x="9002" y="102209"/>
                </a:lnTo>
                <a:lnTo>
                  <a:pt x="8097" y="129246"/>
                </a:lnTo>
                <a:lnTo>
                  <a:pt x="7587" y="161486"/>
                </a:lnTo>
                <a:lnTo>
                  <a:pt x="7467" y="183532"/>
                </a:lnTo>
                <a:lnTo>
                  <a:pt x="6483" y="193792"/>
                </a:lnTo>
                <a:lnTo>
                  <a:pt x="4874" y="203490"/>
                </a:lnTo>
                <a:lnTo>
                  <a:pt x="2849" y="212813"/>
                </a:lnTo>
                <a:lnTo>
                  <a:pt x="1499" y="221885"/>
                </a:lnTo>
                <a:lnTo>
                  <a:pt x="599" y="230791"/>
                </a:lnTo>
                <a:lnTo>
                  <a:pt x="0" y="239586"/>
                </a:lnTo>
                <a:lnTo>
                  <a:pt x="552" y="258784"/>
                </a:lnTo>
                <a:lnTo>
                  <a:pt x="3706" y="315676"/>
                </a:lnTo>
                <a:lnTo>
                  <a:pt x="6833" y="340943"/>
                </a:lnTo>
                <a:lnTo>
                  <a:pt x="10823" y="362551"/>
                </a:lnTo>
                <a:lnTo>
                  <a:pt x="24517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31"/>
          <p:cNvSpPr/>
          <p:nvPr/>
        </p:nvSpPr>
        <p:spPr>
          <a:xfrm>
            <a:off x="1272452" y="5280716"/>
            <a:ext cx="213448" cy="219280"/>
          </a:xfrm>
          <a:custGeom>
            <a:avLst/>
            <a:gdLst/>
            <a:ahLst/>
            <a:cxnLst/>
            <a:rect l="0" t="0" r="0" b="0"/>
            <a:pathLst>
              <a:path w="213448" h="219280">
                <a:moveTo>
                  <a:pt x="102005" y="59951"/>
                </a:moveTo>
                <a:lnTo>
                  <a:pt x="122156" y="19649"/>
                </a:lnTo>
                <a:lnTo>
                  <a:pt x="124011" y="14985"/>
                </a:lnTo>
                <a:lnTo>
                  <a:pt x="125249" y="10924"/>
                </a:lnTo>
                <a:lnTo>
                  <a:pt x="126073" y="7264"/>
                </a:lnTo>
                <a:lnTo>
                  <a:pt x="125671" y="4824"/>
                </a:lnTo>
                <a:lnTo>
                  <a:pt x="124449" y="3197"/>
                </a:lnTo>
                <a:lnTo>
                  <a:pt x="122683" y="2112"/>
                </a:lnTo>
                <a:lnTo>
                  <a:pt x="118180" y="907"/>
                </a:lnTo>
                <a:lnTo>
                  <a:pt x="112079" y="134"/>
                </a:lnTo>
                <a:lnTo>
                  <a:pt x="106165" y="28"/>
                </a:lnTo>
                <a:lnTo>
                  <a:pt x="101921" y="0"/>
                </a:lnTo>
                <a:lnTo>
                  <a:pt x="98139" y="934"/>
                </a:lnTo>
                <a:lnTo>
                  <a:pt x="94665" y="2509"/>
                </a:lnTo>
                <a:lnTo>
                  <a:pt x="88265" y="6799"/>
                </a:lnTo>
                <a:lnTo>
                  <a:pt x="82246" y="11881"/>
                </a:lnTo>
                <a:lnTo>
                  <a:pt x="78355" y="15521"/>
                </a:lnTo>
                <a:lnTo>
                  <a:pt x="57498" y="35944"/>
                </a:lnTo>
                <a:lnTo>
                  <a:pt x="53284" y="41089"/>
                </a:lnTo>
                <a:lnTo>
                  <a:pt x="48569" y="47376"/>
                </a:lnTo>
                <a:lnTo>
                  <a:pt x="43521" y="54425"/>
                </a:lnTo>
                <a:lnTo>
                  <a:pt x="39203" y="61030"/>
                </a:lnTo>
                <a:lnTo>
                  <a:pt x="35372" y="67338"/>
                </a:lnTo>
                <a:lnTo>
                  <a:pt x="31865" y="73448"/>
                </a:lnTo>
                <a:lnTo>
                  <a:pt x="25429" y="85318"/>
                </a:lnTo>
                <a:lnTo>
                  <a:pt x="22380" y="91149"/>
                </a:lnTo>
                <a:lnTo>
                  <a:pt x="18441" y="101705"/>
                </a:lnTo>
                <a:lnTo>
                  <a:pt x="13911" y="115410"/>
                </a:lnTo>
                <a:lnTo>
                  <a:pt x="8986" y="131214"/>
                </a:lnTo>
                <a:lnTo>
                  <a:pt x="5702" y="143654"/>
                </a:lnTo>
                <a:lnTo>
                  <a:pt x="3513" y="153854"/>
                </a:lnTo>
                <a:lnTo>
                  <a:pt x="2054" y="162557"/>
                </a:lnTo>
                <a:lnTo>
                  <a:pt x="1081" y="171218"/>
                </a:lnTo>
                <a:lnTo>
                  <a:pt x="432" y="179849"/>
                </a:lnTo>
                <a:lnTo>
                  <a:pt x="0" y="188461"/>
                </a:lnTo>
                <a:lnTo>
                  <a:pt x="664" y="196107"/>
                </a:lnTo>
                <a:lnTo>
                  <a:pt x="2059" y="203109"/>
                </a:lnTo>
                <a:lnTo>
                  <a:pt x="3942" y="209682"/>
                </a:lnTo>
                <a:lnTo>
                  <a:pt x="6150" y="214064"/>
                </a:lnTo>
                <a:lnTo>
                  <a:pt x="8574" y="216986"/>
                </a:lnTo>
                <a:lnTo>
                  <a:pt x="11143" y="218933"/>
                </a:lnTo>
                <a:lnTo>
                  <a:pt x="15712" y="219279"/>
                </a:lnTo>
                <a:lnTo>
                  <a:pt x="21617" y="218558"/>
                </a:lnTo>
                <a:lnTo>
                  <a:pt x="28410" y="217123"/>
                </a:lnTo>
                <a:lnTo>
                  <a:pt x="33892" y="215215"/>
                </a:lnTo>
                <a:lnTo>
                  <a:pt x="38499" y="212990"/>
                </a:lnTo>
                <a:lnTo>
                  <a:pt x="42522" y="210555"/>
                </a:lnTo>
                <a:lnTo>
                  <a:pt x="46157" y="207978"/>
                </a:lnTo>
                <a:lnTo>
                  <a:pt x="52736" y="202576"/>
                </a:lnTo>
                <a:lnTo>
                  <a:pt x="55824" y="198850"/>
                </a:lnTo>
                <a:lnTo>
                  <a:pt x="58835" y="194460"/>
                </a:lnTo>
                <a:lnTo>
                  <a:pt x="61795" y="189629"/>
                </a:lnTo>
                <a:lnTo>
                  <a:pt x="65673" y="181646"/>
                </a:lnTo>
                <a:lnTo>
                  <a:pt x="70164" y="171560"/>
                </a:lnTo>
                <a:lnTo>
                  <a:pt x="75063" y="160075"/>
                </a:lnTo>
                <a:lnTo>
                  <a:pt x="81186" y="147655"/>
                </a:lnTo>
                <a:lnTo>
                  <a:pt x="88126" y="134613"/>
                </a:lnTo>
                <a:lnTo>
                  <a:pt x="95610" y="121156"/>
                </a:lnTo>
                <a:lnTo>
                  <a:pt x="100599" y="110280"/>
                </a:lnTo>
                <a:lnTo>
                  <a:pt x="103925" y="101123"/>
                </a:lnTo>
                <a:lnTo>
                  <a:pt x="106143" y="93114"/>
                </a:lnTo>
                <a:lnTo>
                  <a:pt x="108573" y="85869"/>
                </a:lnTo>
                <a:lnTo>
                  <a:pt x="111146" y="79135"/>
                </a:lnTo>
                <a:lnTo>
                  <a:pt x="113814" y="72740"/>
                </a:lnTo>
                <a:lnTo>
                  <a:pt x="116545" y="66573"/>
                </a:lnTo>
                <a:lnTo>
                  <a:pt x="122120" y="54639"/>
                </a:lnTo>
                <a:lnTo>
                  <a:pt x="123987" y="48790"/>
                </a:lnTo>
                <a:lnTo>
                  <a:pt x="125232" y="42985"/>
                </a:lnTo>
                <a:lnTo>
                  <a:pt x="126063" y="37211"/>
                </a:lnTo>
                <a:lnTo>
                  <a:pt x="127568" y="31456"/>
                </a:lnTo>
                <a:lnTo>
                  <a:pt x="129525" y="25715"/>
                </a:lnTo>
                <a:lnTo>
                  <a:pt x="131781" y="19982"/>
                </a:lnTo>
                <a:lnTo>
                  <a:pt x="132333" y="16160"/>
                </a:lnTo>
                <a:lnTo>
                  <a:pt x="131749" y="13612"/>
                </a:lnTo>
                <a:lnTo>
                  <a:pt x="130407" y="11914"/>
                </a:lnTo>
                <a:lnTo>
                  <a:pt x="130464" y="11733"/>
                </a:lnTo>
                <a:lnTo>
                  <a:pt x="133069" y="14074"/>
                </a:lnTo>
                <a:lnTo>
                  <a:pt x="134144" y="16031"/>
                </a:lnTo>
                <a:lnTo>
                  <a:pt x="135339" y="20746"/>
                </a:lnTo>
                <a:lnTo>
                  <a:pt x="140563" y="51510"/>
                </a:lnTo>
                <a:lnTo>
                  <a:pt x="143903" y="67659"/>
                </a:lnTo>
                <a:lnTo>
                  <a:pt x="152694" y="105921"/>
                </a:lnTo>
                <a:lnTo>
                  <a:pt x="156752" y="121078"/>
                </a:lnTo>
                <a:lnTo>
                  <a:pt x="160411" y="133087"/>
                </a:lnTo>
                <a:lnTo>
                  <a:pt x="163802" y="142999"/>
                </a:lnTo>
                <a:lnTo>
                  <a:pt x="166063" y="150559"/>
                </a:lnTo>
                <a:lnTo>
                  <a:pt x="167570" y="156551"/>
                </a:lnTo>
                <a:lnTo>
                  <a:pt x="168575" y="161499"/>
                </a:lnTo>
                <a:lnTo>
                  <a:pt x="172103" y="165750"/>
                </a:lnTo>
                <a:lnTo>
                  <a:pt x="177312" y="169536"/>
                </a:lnTo>
                <a:lnTo>
                  <a:pt x="183642" y="173013"/>
                </a:lnTo>
                <a:lnTo>
                  <a:pt x="188815" y="176283"/>
                </a:lnTo>
                <a:lnTo>
                  <a:pt x="193216" y="179416"/>
                </a:lnTo>
                <a:lnTo>
                  <a:pt x="197102" y="182457"/>
                </a:lnTo>
                <a:lnTo>
                  <a:pt x="200645" y="184484"/>
                </a:lnTo>
                <a:lnTo>
                  <a:pt x="203960" y="185835"/>
                </a:lnTo>
                <a:lnTo>
                  <a:pt x="213447" y="1885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32"/>
          <p:cNvSpPr/>
          <p:nvPr/>
        </p:nvSpPr>
        <p:spPr>
          <a:xfrm>
            <a:off x="1563052" y="5243912"/>
            <a:ext cx="145227" cy="284000"/>
          </a:xfrm>
          <a:custGeom>
            <a:avLst/>
            <a:gdLst/>
            <a:ahLst/>
            <a:cxnLst/>
            <a:rect l="0" t="0" r="0" b="0"/>
            <a:pathLst>
              <a:path w="145227" h="284000">
                <a:moveTo>
                  <a:pt x="77152" y="11030"/>
                </a:moveTo>
                <a:lnTo>
                  <a:pt x="72602" y="1929"/>
                </a:lnTo>
                <a:lnTo>
                  <a:pt x="70308" y="200"/>
                </a:lnTo>
                <a:lnTo>
                  <a:pt x="67827" y="0"/>
                </a:lnTo>
                <a:lnTo>
                  <a:pt x="65221" y="819"/>
                </a:lnTo>
                <a:lnTo>
                  <a:pt x="63483" y="2318"/>
                </a:lnTo>
                <a:lnTo>
                  <a:pt x="62325" y="4269"/>
                </a:lnTo>
                <a:lnTo>
                  <a:pt x="61552" y="6523"/>
                </a:lnTo>
                <a:lnTo>
                  <a:pt x="58154" y="11567"/>
                </a:lnTo>
                <a:lnTo>
                  <a:pt x="55914" y="14245"/>
                </a:lnTo>
                <a:lnTo>
                  <a:pt x="53469" y="16984"/>
                </a:lnTo>
                <a:lnTo>
                  <a:pt x="48211" y="22566"/>
                </a:lnTo>
                <a:lnTo>
                  <a:pt x="45476" y="28246"/>
                </a:lnTo>
                <a:lnTo>
                  <a:pt x="42700" y="35842"/>
                </a:lnTo>
                <a:lnTo>
                  <a:pt x="39897" y="44716"/>
                </a:lnTo>
                <a:lnTo>
                  <a:pt x="36123" y="51585"/>
                </a:lnTo>
                <a:lnTo>
                  <a:pt x="31702" y="57117"/>
                </a:lnTo>
                <a:lnTo>
                  <a:pt x="26849" y="61757"/>
                </a:lnTo>
                <a:lnTo>
                  <a:pt x="23615" y="65803"/>
                </a:lnTo>
                <a:lnTo>
                  <a:pt x="20020" y="72839"/>
                </a:lnTo>
                <a:lnTo>
                  <a:pt x="18423" y="79141"/>
                </a:lnTo>
                <a:lnTo>
                  <a:pt x="17713" y="85116"/>
                </a:lnTo>
                <a:lnTo>
                  <a:pt x="17397" y="90947"/>
                </a:lnTo>
                <a:lnTo>
                  <a:pt x="18266" y="92883"/>
                </a:lnTo>
                <a:lnTo>
                  <a:pt x="19797" y="94174"/>
                </a:lnTo>
                <a:lnTo>
                  <a:pt x="21770" y="95034"/>
                </a:lnTo>
                <a:lnTo>
                  <a:pt x="29754" y="95608"/>
                </a:lnTo>
                <a:lnTo>
                  <a:pt x="41743" y="95990"/>
                </a:lnTo>
                <a:lnTo>
                  <a:pt x="81588" y="96604"/>
                </a:lnTo>
                <a:lnTo>
                  <a:pt x="87729" y="97607"/>
                </a:lnTo>
                <a:lnTo>
                  <a:pt x="93729" y="99228"/>
                </a:lnTo>
                <a:lnTo>
                  <a:pt x="99634" y="101261"/>
                </a:lnTo>
                <a:lnTo>
                  <a:pt x="104522" y="103569"/>
                </a:lnTo>
                <a:lnTo>
                  <a:pt x="108734" y="106061"/>
                </a:lnTo>
                <a:lnTo>
                  <a:pt x="112494" y="108674"/>
                </a:lnTo>
                <a:lnTo>
                  <a:pt x="115954" y="110416"/>
                </a:lnTo>
                <a:lnTo>
                  <a:pt x="119213" y="111577"/>
                </a:lnTo>
                <a:lnTo>
                  <a:pt x="122337" y="112351"/>
                </a:lnTo>
                <a:lnTo>
                  <a:pt x="125373" y="114773"/>
                </a:lnTo>
                <a:lnTo>
                  <a:pt x="128350" y="118292"/>
                </a:lnTo>
                <a:lnTo>
                  <a:pt x="131287" y="122543"/>
                </a:lnTo>
                <a:lnTo>
                  <a:pt x="134197" y="127282"/>
                </a:lnTo>
                <a:lnTo>
                  <a:pt x="137089" y="132346"/>
                </a:lnTo>
                <a:lnTo>
                  <a:pt x="139970" y="137628"/>
                </a:lnTo>
                <a:lnTo>
                  <a:pt x="143171" y="146036"/>
                </a:lnTo>
                <a:lnTo>
                  <a:pt x="144594" y="154853"/>
                </a:lnTo>
                <a:lnTo>
                  <a:pt x="144974" y="161204"/>
                </a:lnTo>
                <a:lnTo>
                  <a:pt x="145226" y="168296"/>
                </a:lnTo>
                <a:lnTo>
                  <a:pt x="144443" y="176834"/>
                </a:lnTo>
                <a:lnTo>
                  <a:pt x="142968" y="186336"/>
                </a:lnTo>
                <a:lnTo>
                  <a:pt x="141032" y="196481"/>
                </a:lnTo>
                <a:lnTo>
                  <a:pt x="136884" y="207054"/>
                </a:lnTo>
                <a:lnTo>
                  <a:pt x="131261" y="217913"/>
                </a:lnTo>
                <a:lnTo>
                  <a:pt x="124655" y="228962"/>
                </a:lnTo>
                <a:lnTo>
                  <a:pt x="118346" y="237280"/>
                </a:lnTo>
                <a:lnTo>
                  <a:pt x="112235" y="243779"/>
                </a:lnTo>
                <a:lnTo>
                  <a:pt x="101317" y="253539"/>
                </a:lnTo>
                <a:lnTo>
                  <a:pt x="93290" y="261051"/>
                </a:lnTo>
                <a:lnTo>
                  <a:pt x="88863" y="264389"/>
                </a:lnTo>
                <a:lnTo>
                  <a:pt x="84007" y="267566"/>
                </a:lnTo>
                <a:lnTo>
                  <a:pt x="78865" y="270637"/>
                </a:lnTo>
                <a:lnTo>
                  <a:pt x="74484" y="272683"/>
                </a:lnTo>
                <a:lnTo>
                  <a:pt x="70611" y="274048"/>
                </a:lnTo>
                <a:lnTo>
                  <a:pt x="67076" y="274958"/>
                </a:lnTo>
                <a:lnTo>
                  <a:pt x="63768" y="276517"/>
                </a:lnTo>
                <a:lnTo>
                  <a:pt x="60609" y="278509"/>
                </a:lnTo>
                <a:lnTo>
                  <a:pt x="57551" y="280790"/>
                </a:lnTo>
                <a:lnTo>
                  <a:pt x="53607" y="282309"/>
                </a:lnTo>
                <a:lnTo>
                  <a:pt x="49073" y="283323"/>
                </a:lnTo>
                <a:lnTo>
                  <a:pt x="44145" y="283999"/>
                </a:lnTo>
                <a:lnTo>
                  <a:pt x="38003" y="283497"/>
                </a:lnTo>
                <a:lnTo>
                  <a:pt x="31050" y="282210"/>
                </a:lnTo>
                <a:lnTo>
                  <a:pt x="23558" y="280399"/>
                </a:lnTo>
                <a:lnTo>
                  <a:pt x="17610" y="279192"/>
                </a:lnTo>
                <a:lnTo>
                  <a:pt x="12693" y="278387"/>
                </a:lnTo>
                <a:lnTo>
                  <a:pt x="8461" y="277851"/>
                </a:lnTo>
                <a:lnTo>
                  <a:pt x="5641" y="276540"/>
                </a:lnTo>
                <a:lnTo>
                  <a:pt x="3761" y="274715"/>
                </a:lnTo>
                <a:lnTo>
                  <a:pt x="2507" y="272545"/>
                </a:lnTo>
                <a:lnTo>
                  <a:pt x="1114" y="265054"/>
                </a:lnTo>
                <a:lnTo>
                  <a:pt x="743" y="260389"/>
                </a:lnTo>
                <a:lnTo>
                  <a:pt x="495" y="254422"/>
                </a:lnTo>
                <a:lnTo>
                  <a:pt x="0" y="216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33"/>
          <p:cNvSpPr/>
          <p:nvPr/>
        </p:nvSpPr>
        <p:spPr>
          <a:xfrm>
            <a:off x="1751647" y="5126354"/>
            <a:ext cx="257176" cy="395014"/>
          </a:xfrm>
          <a:custGeom>
            <a:avLst/>
            <a:gdLst/>
            <a:ahLst/>
            <a:cxnLst/>
            <a:rect l="0" t="0" r="0" b="0"/>
            <a:pathLst>
              <a:path w="257176" h="395014">
                <a:moveTo>
                  <a:pt x="0" y="0"/>
                </a:moveTo>
                <a:lnTo>
                  <a:pt x="13652" y="9103"/>
                </a:lnTo>
                <a:lnTo>
                  <a:pt x="18627" y="12736"/>
                </a:lnTo>
                <a:lnTo>
                  <a:pt x="22895" y="16111"/>
                </a:lnTo>
                <a:lnTo>
                  <a:pt x="26694" y="19313"/>
                </a:lnTo>
                <a:lnTo>
                  <a:pt x="29226" y="24306"/>
                </a:lnTo>
                <a:lnTo>
                  <a:pt x="30914" y="30492"/>
                </a:lnTo>
                <a:lnTo>
                  <a:pt x="32039" y="37473"/>
                </a:lnTo>
                <a:lnTo>
                  <a:pt x="40689" y="84802"/>
                </a:lnTo>
                <a:lnTo>
                  <a:pt x="46024" y="118970"/>
                </a:lnTo>
                <a:lnTo>
                  <a:pt x="47828" y="133606"/>
                </a:lnTo>
                <a:lnTo>
                  <a:pt x="49030" y="146221"/>
                </a:lnTo>
                <a:lnTo>
                  <a:pt x="49832" y="157488"/>
                </a:lnTo>
                <a:lnTo>
                  <a:pt x="50366" y="168810"/>
                </a:lnTo>
                <a:lnTo>
                  <a:pt x="50960" y="191550"/>
                </a:lnTo>
                <a:lnTo>
                  <a:pt x="51294" y="225772"/>
                </a:lnTo>
                <a:lnTo>
                  <a:pt x="52294" y="240049"/>
                </a:lnTo>
                <a:lnTo>
                  <a:pt x="53912" y="256236"/>
                </a:lnTo>
                <a:lnTo>
                  <a:pt x="55944" y="273694"/>
                </a:lnTo>
                <a:lnTo>
                  <a:pt x="57299" y="291048"/>
                </a:lnTo>
                <a:lnTo>
                  <a:pt x="58202" y="308332"/>
                </a:lnTo>
                <a:lnTo>
                  <a:pt x="59205" y="341824"/>
                </a:lnTo>
                <a:lnTo>
                  <a:pt x="59902" y="393924"/>
                </a:lnTo>
                <a:lnTo>
                  <a:pt x="58985" y="395013"/>
                </a:lnTo>
                <a:lnTo>
                  <a:pt x="57420" y="393835"/>
                </a:lnTo>
                <a:lnTo>
                  <a:pt x="55425" y="391144"/>
                </a:lnTo>
                <a:lnTo>
                  <a:pt x="55047" y="387446"/>
                </a:lnTo>
                <a:lnTo>
                  <a:pt x="57168" y="378256"/>
                </a:lnTo>
                <a:lnTo>
                  <a:pt x="63826" y="347502"/>
                </a:lnTo>
                <a:lnTo>
                  <a:pt x="68268" y="325965"/>
                </a:lnTo>
                <a:lnTo>
                  <a:pt x="73134" y="308751"/>
                </a:lnTo>
                <a:lnTo>
                  <a:pt x="78284" y="294417"/>
                </a:lnTo>
                <a:lnTo>
                  <a:pt x="83621" y="282003"/>
                </a:lnTo>
                <a:lnTo>
                  <a:pt x="89085" y="270870"/>
                </a:lnTo>
                <a:lnTo>
                  <a:pt x="94633" y="260590"/>
                </a:lnTo>
                <a:lnTo>
                  <a:pt x="104924" y="242501"/>
                </a:lnTo>
                <a:lnTo>
                  <a:pt x="112673" y="228111"/>
                </a:lnTo>
                <a:lnTo>
                  <a:pt x="117025" y="222559"/>
                </a:lnTo>
                <a:lnTo>
                  <a:pt x="121832" y="217906"/>
                </a:lnTo>
                <a:lnTo>
                  <a:pt x="126941" y="213851"/>
                </a:lnTo>
                <a:lnTo>
                  <a:pt x="132252" y="210195"/>
                </a:lnTo>
                <a:lnTo>
                  <a:pt x="137698" y="206805"/>
                </a:lnTo>
                <a:lnTo>
                  <a:pt x="143234" y="203593"/>
                </a:lnTo>
                <a:lnTo>
                  <a:pt x="154464" y="197484"/>
                </a:lnTo>
                <a:lnTo>
                  <a:pt x="160126" y="194521"/>
                </a:lnTo>
                <a:lnTo>
                  <a:pt x="164853" y="193498"/>
                </a:lnTo>
                <a:lnTo>
                  <a:pt x="168957" y="193769"/>
                </a:lnTo>
                <a:lnTo>
                  <a:pt x="172646" y="194902"/>
                </a:lnTo>
                <a:lnTo>
                  <a:pt x="177010" y="196610"/>
                </a:lnTo>
                <a:lnTo>
                  <a:pt x="181824" y="198701"/>
                </a:lnTo>
                <a:lnTo>
                  <a:pt x="186938" y="201048"/>
                </a:lnTo>
                <a:lnTo>
                  <a:pt x="191301" y="203564"/>
                </a:lnTo>
                <a:lnTo>
                  <a:pt x="198687" y="208901"/>
                </a:lnTo>
                <a:lnTo>
                  <a:pt x="205145" y="216988"/>
                </a:lnTo>
                <a:lnTo>
                  <a:pt x="211191" y="226932"/>
                </a:lnTo>
                <a:lnTo>
                  <a:pt x="217052" y="237702"/>
                </a:lnTo>
                <a:lnTo>
                  <a:pt x="219949" y="244193"/>
                </a:lnTo>
                <a:lnTo>
                  <a:pt x="222833" y="251378"/>
                </a:lnTo>
                <a:lnTo>
                  <a:pt x="225708" y="259025"/>
                </a:lnTo>
                <a:lnTo>
                  <a:pt x="227624" y="266981"/>
                </a:lnTo>
                <a:lnTo>
                  <a:pt x="228902" y="275143"/>
                </a:lnTo>
                <a:lnTo>
                  <a:pt x="229754" y="283441"/>
                </a:lnTo>
                <a:lnTo>
                  <a:pt x="231274" y="293736"/>
                </a:lnTo>
                <a:lnTo>
                  <a:pt x="235503" y="317875"/>
                </a:lnTo>
                <a:lnTo>
                  <a:pt x="237012" y="329075"/>
                </a:lnTo>
                <a:lnTo>
                  <a:pt x="238018" y="339398"/>
                </a:lnTo>
                <a:lnTo>
                  <a:pt x="239136" y="356584"/>
                </a:lnTo>
                <a:lnTo>
                  <a:pt x="239633" y="367397"/>
                </a:lnTo>
                <a:lnTo>
                  <a:pt x="240718" y="371614"/>
                </a:lnTo>
                <a:lnTo>
                  <a:pt x="247376" y="383711"/>
                </a:lnTo>
                <a:lnTo>
                  <a:pt x="248737" y="384396"/>
                </a:lnTo>
                <a:lnTo>
                  <a:pt x="250598" y="384852"/>
                </a:lnTo>
                <a:lnTo>
                  <a:pt x="257175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34"/>
          <p:cNvSpPr/>
          <p:nvPr/>
        </p:nvSpPr>
        <p:spPr>
          <a:xfrm>
            <a:off x="2097499" y="5306586"/>
            <a:ext cx="185644" cy="229664"/>
          </a:xfrm>
          <a:custGeom>
            <a:avLst/>
            <a:gdLst/>
            <a:ahLst/>
            <a:cxnLst/>
            <a:rect l="0" t="0" r="0" b="0"/>
            <a:pathLst>
              <a:path w="185644" h="229664">
                <a:moveTo>
                  <a:pt x="177070" y="16936"/>
                </a:moveTo>
                <a:lnTo>
                  <a:pt x="162309" y="2174"/>
                </a:lnTo>
                <a:lnTo>
                  <a:pt x="158657" y="1380"/>
                </a:lnTo>
                <a:lnTo>
                  <a:pt x="153365" y="850"/>
                </a:lnTo>
                <a:lnTo>
                  <a:pt x="146979" y="497"/>
                </a:lnTo>
                <a:lnTo>
                  <a:pt x="134804" y="105"/>
                </a:lnTo>
                <a:lnTo>
                  <a:pt x="128890" y="0"/>
                </a:lnTo>
                <a:lnTo>
                  <a:pt x="123995" y="883"/>
                </a:lnTo>
                <a:lnTo>
                  <a:pt x="119780" y="2424"/>
                </a:lnTo>
                <a:lnTo>
                  <a:pt x="106755" y="9144"/>
                </a:lnTo>
                <a:lnTo>
                  <a:pt x="101619" y="11741"/>
                </a:lnTo>
                <a:lnTo>
                  <a:pt x="96289" y="13473"/>
                </a:lnTo>
                <a:lnTo>
                  <a:pt x="90831" y="14627"/>
                </a:lnTo>
                <a:lnTo>
                  <a:pt x="85288" y="15397"/>
                </a:lnTo>
                <a:lnTo>
                  <a:pt x="80639" y="16862"/>
                </a:lnTo>
                <a:lnTo>
                  <a:pt x="76588" y="18792"/>
                </a:lnTo>
                <a:lnTo>
                  <a:pt x="72935" y="21031"/>
                </a:lnTo>
                <a:lnTo>
                  <a:pt x="68594" y="24429"/>
                </a:lnTo>
                <a:lnTo>
                  <a:pt x="63795" y="28599"/>
                </a:lnTo>
                <a:lnTo>
                  <a:pt x="58691" y="33284"/>
                </a:lnTo>
                <a:lnTo>
                  <a:pt x="54336" y="38312"/>
                </a:lnTo>
                <a:lnTo>
                  <a:pt x="50480" y="43569"/>
                </a:lnTo>
                <a:lnTo>
                  <a:pt x="46957" y="48979"/>
                </a:lnTo>
                <a:lnTo>
                  <a:pt x="42703" y="54491"/>
                </a:lnTo>
                <a:lnTo>
                  <a:pt x="37962" y="60070"/>
                </a:lnTo>
                <a:lnTo>
                  <a:pt x="32897" y="65694"/>
                </a:lnTo>
                <a:lnTo>
                  <a:pt x="28567" y="71349"/>
                </a:lnTo>
                <a:lnTo>
                  <a:pt x="24728" y="77024"/>
                </a:lnTo>
                <a:lnTo>
                  <a:pt x="21216" y="82712"/>
                </a:lnTo>
                <a:lnTo>
                  <a:pt x="16970" y="90315"/>
                </a:lnTo>
                <a:lnTo>
                  <a:pt x="7172" y="108921"/>
                </a:lnTo>
                <a:lnTo>
                  <a:pt x="3797" y="118265"/>
                </a:lnTo>
                <a:lnTo>
                  <a:pt x="1548" y="127351"/>
                </a:lnTo>
                <a:lnTo>
                  <a:pt x="48" y="136266"/>
                </a:lnTo>
                <a:lnTo>
                  <a:pt x="0" y="146019"/>
                </a:lnTo>
                <a:lnTo>
                  <a:pt x="921" y="156332"/>
                </a:lnTo>
                <a:lnTo>
                  <a:pt x="2488" y="167017"/>
                </a:lnTo>
                <a:lnTo>
                  <a:pt x="4485" y="175092"/>
                </a:lnTo>
                <a:lnTo>
                  <a:pt x="6768" y="181429"/>
                </a:lnTo>
                <a:lnTo>
                  <a:pt x="9243" y="186605"/>
                </a:lnTo>
                <a:lnTo>
                  <a:pt x="12798" y="192914"/>
                </a:lnTo>
                <a:lnTo>
                  <a:pt x="17073" y="199977"/>
                </a:lnTo>
                <a:lnTo>
                  <a:pt x="21828" y="207544"/>
                </a:lnTo>
                <a:lnTo>
                  <a:pt x="26903" y="212588"/>
                </a:lnTo>
                <a:lnTo>
                  <a:pt x="32191" y="215950"/>
                </a:lnTo>
                <a:lnTo>
                  <a:pt x="37622" y="218193"/>
                </a:lnTo>
                <a:lnTo>
                  <a:pt x="43147" y="220640"/>
                </a:lnTo>
                <a:lnTo>
                  <a:pt x="54367" y="225899"/>
                </a:lnTo>
                <a:lnTo>
                  <a:pt x="60026" y="227682"/>
                </a:lnTo>
                <a:lnTo>
                  <a:pt x="65703" y="228871"/>
                </a:lnTo>
                <a:lnTo>
                  <a:pt x="71393" y="229663"/>
                </a:lnTo>
                <a:lnTo>
                  <a:pt x="77091" y="229240"/>
                </a:lnTo>
                <a:lnTo>
                  <a:pt x="82795" y="228004"/>
                </a:lnTo>
                <a:lnTo>
                  <a:pt x="102464" y="221715"/>
                </a:lnTo>
                <a:lnTo>
                  <a:pt x="110188" y="219178"/>
                </a:lnTo>
                <a:lnTo>
                  <a:pt x="118195" y="215581"/>
                </a:lnTo>
                <a:lnTo>
                  <a:pt x="126390" y="211279"/>
                </a:lnTo>
                <a:lnTo>
                  <a:pt x="134711" y="206505"/>
                </a:lnTo>
                <a:lnTo>
                  <a:pt x="149037" y="198662"/>
                </a:lnTo>
                <a:lnTo>
                  <a:pt x="155524" y="195237"/>
                </a:lnTo>
                <a:lnTo>
                  <a:pt x="161753" y="192953"/>
                </a:lnTo>
                <a:lnTo>
                  <a:pt x="167812" y="191431"/>
                </a:lnTo>
                <a:lnTo>
                  <a:pt x="185643" y="1883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35"/>
          <p:cNvSpPr/>
          <p:nvPr/>
        </p:nvSpPr>
        <p:spPr>
          <a:xfrm>
            <a:off x="2321657" y="5308549"/>
            <a:ext cx="210088" cy="246268"/>
          </a:xfrm>
          <a:custGeom>
            <a:avLst/>
            <a:gdLst/>
            <a:ahLst/>
            <a:cxnLst/>
            <a:rect l="0" t="0" r="0" b="0"/>
            <a:pathLst>
              <a:path w="210088" h="246268">
                <a:moveTo>
                  <a:pt x="141507" y="23546"/>
                </a:moveTo>
                <a:lnTo>
                  <a:pt x="123304" y="23546"/>
                </a:lnTo>
                <a:lnTo>
                  <a:pt x="116037" y="24498"/>
                </a:lnTo>
                <a:lnTo>
                  <a:pt x="109287" y="26086"/>
                </a:lnTo>
                <a:lnTo>
                  <a:pt x="80215" y="35477"/>
                </a:lnTo>
                <a:lnTo>
                  <a:pt x="73976" y="38168"/>
                </a:lnTo>
                <a:lnTo>
                  <a:pt x="68864" y="40914"/>
                </a:lnTo>
                <a:lnTo>
                  <a:pt x="64503" y="43697"/>
                </a:lnTo>
                <a:lnTo>
                  <a:pt x="60644" y="46505"/>
                </a:lnTo>
                <a:lnTo>
                  <a:pt x="57118" y="49329"/>
                </a:lnTo>
                <a:lnTo>
                  <a:pt x="53816" y="52165"/>
                </a:lnTo>
                <a:lnTo>
                  <a:pt x="49709" y="56913"/>
                </a:lnTo>
                <a:lnTo>
                  <a:pt x="45066" y="62935"/>
                </a:lnTo>
                <a:lnTo>
                  <a:pt x="40066" y="69808"/>
                </a:lnTo>
                <a:lnTo>
                  <a:pt x="35780" y="76294"/>
                </a:lnTo>
                <a:lnTo>
                  <a:pt x="31970" y="82525"/>
                </a:lnTo>
                <a:lnTo>
                  <a:pt x="28477" y="88582"/>
                </a:lnTo>
                <a:lnTo>
                  <a:pt x="24244" y="100241"/>
                </a:lnTo>
                <a:lnTo>
                  <a:pt x="19517" y="115633"/>
                </a:lnTo>
                <a:lnTo>
                  <a:pt x="14460" y="133515"/>
                </a:lnTo>
                <a:lnTo>
                  <a:pt x="11089" y="148294"/>
                </a:lnTo>
                <a:lnTo>
                  <a:pt x="8842" y="161003"/>
                </a:lnTo>
                <a:lnTo>
                  <a:pt x="7344" y="172334"/>
                </a:lnTo>
                <a:lnTo>
                  <a:pt x="5393" y="181793"/>
                </a:lnTo>
                <a:lnTo>
                  <a:pt x="3139" y="190004"/>
                </a:lnTo>
                <a:lnTo>
                  <a:pt x="684" y="197383"/>
                </a:lnTo>
                <a:lnTo>
                  <a:pt x="0" y="204207"/>
                </a:lnTo>
                <a:lnTo>
                  <a:pt x="497" y="210661"/>
                </a:lnTo>
                <a:lnTo>
                  <a:pt x="1781" y="216869"/>
                </a:lnTo>
                <a:lnTo>
                  <a:pt x="2636" y="221961"/>
                </a:lnTo>
                <a:lnTo>
                  <a:pt x="3207" y="226307"/>
                </a:lnTo>
                <a:lnTo>
                  <a:pt x="3587" y="230158"/>
                </a:lnTo>
                <a:lnTo>
                  <a:pt x="5745" y="233677"/>
                </a:lnTo>
                <a:lnTo>
                  <a:pt x="9089" y="236976"/>
                </a:lnTo>
                <a:lnTo>
                  <a:pt x="13224" y="240127"/>
                </a:lnTo>
                <a:lnTo>
                  <a:pt x="16933" y="242229"/>
                </a:lnTo>
                <a:lnTo>
                  <a:pt x="20357" y="243629"/>
                </a:lnTo>
                <a:lnTo>
                  <a:pt x="26703" y="245186"/>
                </a:lnTo>
                <a:lnTo>
                  <a:pt x="32698" y="245877"/>
                </a:lnTo>
                <a:lnTo>
                  <a:pt x="38538" y="246185"/>
                </a:lnTo>
                <a:lnTo>
                  <a:pt x="41428" y="246267"/>
                </a:lnTo>
                <a:lnTo>
                  <a:pt x="44308" y="245369"/>
                </a:lnTo>
                <a:lnTo>
                  <a:pt x="50048" y="241831"/>
                </a:lnTo>
                <a:lnTo>
                  <a:pt x="55774" y="237084"/>
                </a:lnTo>
                <a:lnTo>
                  <a:pt x="61493" y="231799"/>
                </a:lnTo>
                <a:lnTo>
                  <a:pt x="67211" y="226275"/>
                </a:lnTo>
                <a:lnTo>
                  <a:pt x="70069" y="222516"/>
                </a:lnTo>
                <a:lnTo>
                  <a:pt x="72927" y="218105"/>
                </a:lnTo>
                <a:lnTo>
                  <a:pt x="75785" y="213260"/>
                </a:lnTo>
                <a:lnTo>
                  <a:pt x="78642" y="208124"/>
                </a:lnTo>
                <a:lnTo>
                  <a:pt x="84357" y="197338"/>
                </a:lnTo>
                <a:lnTo>
                  <a:pt x="87215" y="190842"/>
                </a:lnTo>
                <a:lnTo>
                  <a:pt x="90072" y="183654"/>
                </a:lnTo>
                <a:lnTo>
                  <a:pt x="95787" y="168048"/>
                </a:lnTo>
                <a:lnTo>
                  <a:pt x="115790" y="109198"/>
                </a:lnTo>
                <a:lnTo>
                  <a:pt x="118648" y="100650"/>
                </a:lnTo>
                <a:lnTo>
                  <a:pt x="121505" y="89237"/>
                </a:lnTo>
                <a:lnTo>
                  <a:pt x="124362" y="75912"/>
                </a:lnTo>
                <a:lnTo>
                  <a:pt x="127220" y="61314"/>
                </a:lnTo>
                <a:lnTo>
                  <a:pt x="132935" y="34934"/>
                </a:lnTo>
                <a:lnTo>
                  <a:pt x="139814" y="5158"/>
                </a:lnTo>
                <a:lnTo>
                  <a:pt x="141331" y="2714"/>
                </a:lnTo>
                <a:lnTo>
                  <a:pt x="143295" y="1086"/>
                </a:lnTo>
                <a:lnTo>
                  <a:pt x="145556" y="0"/>
                </a:lnTo>
                <a:lnTo>
                  <a:pt x="147064" y="229"/>
                </a:lnTo>
                <a:lnTo>
                  <a:pt x="148069" y="1333"/>
                </a:lnTo>
                <a:lnTo>
                  <a:pt x="148740" y="3023"/>
                </a:lnTo>
                <a:lnTo>
                  <a:pt x="149186" y="7959"/>
                </a:lnTo>
                <a:lnTo>
                  <a:pt x="149484" y="15059"/>
                </a:lnTo>
                <a:lnTo>
                  <a:pt x="149683" y="23603"/>
                </a:lnTo>
                <a:lnTo>
                  <a:pt x="151720" y="34061"/>
                </a:lnTo>
                <a:lnTo>
                  <a:pt x="154984" y="45796"/>
                </a:lnTo>
                <a:lnTo>
                  <a:pt x="159064" y="58382"/>
                </a:lnTo>
                <a:lnTo>
                  <a:pt x="161785" y="69630"/>
                </a:lnTo>
                <a:lnTo>
                  <a:pt x="163598" y="79986"/>
                </a:lnTo>
                <a:lnTo>
                  <a:pt x="164807" y="89747"/>
                </a:lnTo>
                <a:lnTo>
                  <a:pt x="166565" y="98160"/>
                </a:lnTo>
                <a:lnTo>
                  <a:pt x="168690" y="105674"/>
                </a:lnTo>
                <a:lnTo>
                  <a:pt x="171059" y="112588"/>
                </a:lnTo>
                <a:lnTo>
                  <a:pt x="173591" y="118150"/>
                </a:lnTo>
                <a:lnTo>
                  <a:pt x="176232" y="122810"/>
                </a:lnTo>
                <a:lnTo>
                  <a:pt x="178944" y="126869"/>
                </a:lnTo>
                <a:lnTo>
                  <a:pt x="184499" y="133920"/>
                </a:lnTo>
                <a:lnTo>
                  <a:pt x="190142" y="140228"/>
                </a:lnTo>
                <a:lnTo>
                  <a:pt x="192981" y="143244"/>
                </a:lnTo>
                <a:lnTo>
                  <a:pt x="210087" y="1521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36"/>
          <p:cNvSpPr/>
          <p:nvPr/>
        </p:nvSpPr>
        <p:spPr>
          <a:xfrm>
            <a:off x="2651759" y="5272087"/>
            <a:ext cx="171451" cy="244246"/>
          </a:xfrm>
          <a:custGeom>
            <a:avLst/>
            <a:gdLst/>
            <a:ahLst/>
            <a:cxnLst/>
            <a:rect l="0" t="0" r="0" b="0"/>
            <a:pathLst>
              <a:path w="171451" h="244246">
                <a:moveTo>
                  <a:pt x="0" y="0"/>
                </a:moveTo>
                <a:lnTo>
                  <a:pt x="0" y="13653"/>
                </a:lnTo>
                <a:lnTo>
                  <a:pt x="953" y="22437"/>
                </a:lnTo>
                <a:lnTo>
                  <a:pt x="2541" y="33055"/>
                </a:lnTo>
                <a:lnTo>
                  <a:pt x="4551" y="44897"/>
                </a:lnTo>
                <a:lnTo>
                  <a:pt x="5892" y="54696"/>
                </a:lnTo>
                <a:lnTo>
                  <a:pt x="6786" y="63135"/>
                </a:lnTo>
                <a:lnTo>
                  <a:pt x="7381" y="70665"/>
                </a:lnTo>
                <a:lnTo>
                  <a:pt x="15663" y="124752"/>
                </a:lnTo>
                <a:lnTo>
                  <a:pt x="26012" y="190700"/>
                </a:lnTo>
                <a:lnTo>
                  <a:pt x="28771" y="210953"/>
                </a:lnTo>
                <a:lnTo>
                  <a:pt x="30611" y="226361"/>
                </a:lnTo>
                <a:lnTo>
                  <a:pt x="32790" y="235680"/>
                </a:lnTo>
                <a:lnTo>
                  <a:pt x="35195" y="240940"/>
                </a:lnTo>
                <a:lnTo>
                  <a:pt x="38502" y="244245"/>
                </a:lnTo>
                <a:lnTo>
                  <a:pt x="36798" y="242538"/>
                </a:lnTo>
                <a:lnTo>
                  <a:pt x="35962" y="240750"/>
                </a:lnTo>
                <a:lnTo>
                  <a:pt x="35033" y="236222"/>
                </a:lnTo>
                <a:lnTo>
                  <a:pt x="33833" y="232729"/>
                </a:lnTo>
                <a:lnTo>
                  <a:pt x="32081" y="228495"/>
                </a:lnTo>
                <a:lnTo>
                  <a:pt x="29960" y="223768"/>
                </a:lnTo>
                <a:lnTo>
                  <a:pt x="28546" y="214901"/>
                </a:lnTo>
                <a:lnTo>
                  <a:pt x="27603" y="203275"/>
                </a:lnTo>
                <a:lnTo>
                  <a:pt x="26556" y="177975"/>
                </a:lnTo>
                <a:lnTo>
                  <a:pt x="26090" y="157205"/>
                </a:lnTo>
                <a:lnTo>
                  <a:pt x="26919" y="147666"/>
                </a:lnTo>
                <a:lnTo>
                  <a:pt x="28424" y="138449"/>
                </a:lnTo>
                <a:lnTo>
                  <a:pt x="30379" y="129447"/>
                </a:lnTo>
                <a:lnTo>
                  <a:pt x="32636" y="121540"/>
                </a:lnTo>
                <a:lnTo>
                  <a:pt x="35092" y="114364"/>
                </a:lnTo>
                <a:lnTo>
                  <a:pt x="37682" y="107675"/>
                </a:lnTo>
                <a:lnTo>
                  <a:pt x="41314" y="100359"/>
                </a:lnTo>
                <a:lnTo>
                  <a:pt x="45640" y="92623"/>
                </a:lnTo>
                <a:lnTo>
                  <a:pt x="50430" y="84609"/>
                </a:lnTo>
                <a:lnTo>
                  <a:pt x="55527" y="77361"/>
                </a:lnTo>
                <a:lnTo>
                  <a:pt x="60831" y="70624"/>
                </a:lnTo>
                <a:lnTo>
                  <a:pt x="66272" y="64228"/>
                </a:lnTo>
                <a:lnTo>
                  <a:pt x="70851" y="59011"/>
                </a:lnTo>
                <a:lnTo>
                  <a:pt x="78480" y="50675"/>
                </a:lnTo>
                <a:lnTo>
                  <a:pt x="82800" y="48071"/>
                </a:lnTo>
                <a:lnTo>
                  <a:pt x="87585" y="46335"/>
                </a:lnTo>
                <a:lnTo>
                  <a:pt x="92680" y="45177"/>
                </a:lnTo>
                <a:lnTo>
                  <a:pt x="98934" y="44406"/>
                </a:lnTo>
                <a:lnTo>
                  <a:pt x="105961" y="43892"/>
                </a:lnTo>
                <a:lnTo>
                  <a:pt x="113504" y="43549"/>
                </a:lnTo>
                <a:lnTo>
                  <a:pt x="120437" y="42368"/>
                </a:lnTo>
                <a:lnTo>
                  <a:pt x="126964" y="40627"/>
                </a:lnTo>
                <a:lnTo>
                  <a:pt x="133220" y="38515"/>
                </a:lnTo>
                <a:lnTo>
                  <a:pt x="139296" y="37107"/>
                </a:lnTo>
                <a:lnTo>
                  <a:pt x="145252" y="36168"/>
                </a:lnTo>
                <a:lnTo>
                  <a:pt x="17145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37"/>
          <p:cNvSpPr/>
          <p:nvPr/>
        </p:nvSpPr>
        <p:spPr>
          <a:xfrm>
            <a:off x="2900633" y="4954440"/>
            <a:ext cx="205470" cy="549106"/>
          </a:xfrm>
          <a:custGeom>
            <a:avLst/>
            <a:gdLst/>
            <a:ahLst/>
            <a:cxnLst/>
            <a:rect l="0" t="0" r="0" b="0"/>
            <a:pathLst>
              <a:path w="205470" h="549106">
                <a:moveTo>
                  <a:pt x="128317" y="309075"/>
                </a:moveTo>
                <a:lnTo>
                  <a:pt x="114664" y="304524"/>
                </a:lnTo>
                <a:lnTo>
                  <a:pt x="109690" y="303183"/>
                </a:lnTo>
                <a:lnTo>
                  <a:pt x="105421" y="302289"/>
                </a:lnTo>
                <a:lnTo>
                  <a:pt x="101623" y="301693"/>
                </a:lnTo>
                <a:lnTo>
                  <a:pt x="98138" y="301296"/>
                </a:lnTo>
                <a:lnTo>
                  <a:pt x="91726" y="300855"/>
                </a:lnTo>
                <a:lnTo>
                  <a:pt x="87731" y="301690"/>
                </a:lnTo>
                <a:lnTo>
                  <a:pt x="83162" y="303199"/>
                </a:lnTo>
                <a:lnTo>
                  <a:pt x="78211" y="305158"/>
                </a:lnTo>
                <a:lnTo>
                  <a:pt x="73958" y="307416"/>
                </a:lnTo>
                <a:lnTo>
                  <a:pt x="70170" y="309873"/>
                </a:lnTo>
                <a:lnTo>
                  <a:pt x="66692" y="312464"/>
                </a:lnTo>
                <a:lnTo>
                  <a:pt x="62468" y="315144"/>
                </a:lnTo>
                <a:lnTo>
                  <a:pt x="57748" y="317884"/>
                </a:lnTo>
                <a:lnTo>
                  <a:pt x="52696" y="320662"/>
                </a:lnTo>
                <a:lnTo>
                  <a:pt x="48375" y="324420"/>
                </a:lnTo>
                <a:lnTo>
                  <a:pt x="44542" y="328830"/>
                </a:lnTo>
                <a:lnTo>
                  <a:pt x="41035" y="333674"/>
                </a:lnTo>
                <a:lnTo>
                  <a:pt x="37744" y="338809"/>
                </a:lnTo>
                <a:lnTo>
                  <a:pt x="31547" y="349595"/>
                </a:lnTo>
                <a:lnTo>
                  <a:pt x="27608" y="355138"/>
                </a:lnTo>
                <a:lnTo>
                  <a:pt x="23078" y="360739"/>
                </a:lnTo>
                <a:lnTo>
                  <a:pt x="18152" y="366377"/>
                </a:lnTo>
                <a:lnTo>
                  <a:pt x="13916" y="372994"/>
                </a:lnTo>
                <a:lnTo>
                  <a:pt x="10140" y="380263"/>
                </a:lnTo>
                <a:lnTo>
                  <a:pt x="4356" y="395006"/>
                </a:lnTo>
                <a:lnTo>
                  <a:pt x="1785" y="407909"/>
                </a:lnTo>
                <a:lnTo>
                  <a:pt x="1100" y="416874"/>
                </a:lnTo>
                <a:lnTo>
                  <a:pt x="643" y="427614"/>
                </a:lnTo>
                <a:lnTo>
                  <a:pt x="0" y="460403"/>
                </a:lnTo>
                <a:lnTo>
                  <a:pt x="802" y="477296"/>
                </a:lnTo>
                <a:lnTo>
                  <a:pt x="6609" y="494067"/>
                </a:lnTo>
                <a:lnTo>
                  <a:pt x="11677" y="508451"/>
                </a:lnTo>
                <a:lnTo>
                  <a:pt x="14362" y="513430"/>
                </a:lnTo>
                <a:lnTo>
                  <a:pt x="17104" y="516749"/>
                </a:lnTo>
                <a:lnTo>
                  <a:pt x="19885" y="518962"/>
                </a:lnTo>
                <a:lnTo>
                  <a:pt x="22691" y="520437"/>
                </a:lnTo>
                <a:lnTo>
                  <a:pt x="28349" y="522076"/>
                </a:lnTo>
                <a:lnTo>
                  <a:pt x="34039" y="522804"/>
                </a:lnTo>
                <a:lnTo>
                  <a:pt x="36890" y="522999"/>
                </a:lnTo>
                <a:lnTo>
                  <a:pt x="40695" y="523128"/>
                </a:lnTo>
                <a:lnTo>
                  <a:pt x="50004" y="523272"/>
                </a:lnTo>
                <a:lnTo>
                  <a:pt x="54200" y="522358"/>
                </a:lnTo>
                <a:lnTo>
                  <a:pt x="57951" y="520796"/>
                </a:lnTo>
                <a:lnTo>
                  <a:pt x="61404" y="518802"/>
                </a:lnTo>
                <a:lnTo>
                  <a:pt x="63705" y="516521"/>
                </a:lnTo>
                <a:lnTo>
                  <a:pt x="65240" y="514047"/>
                </a:lnTo>
                <a:lnTo>
                  <a:pt x="66263" y="511445"/>
                </a:lnTo>
                <a:lnTo>
                  <a:pt x="68850" y="508758"/>
                </a:lnTo>
                <a:lnTo>
                  <a:pt x="72480" y="506015"/>
                </a:lnTo>
                <a:lnTo>
                  <a:pt x="76805" y="503233"/>
                </a:lnTo>
                <a:lnTo>
                  <a:pt x="79687" y="499473"/>
                </a:lnTo>
                <a:lnTo>
                  <a:pt x="81610" y="495063"/>
                </a:lnTo>
                <a:lnTo>
                  <a:pt x="84698" y="484129"/>
                </a:lnTo>
                <a:lnTo>
                  <a:pt x="91791" y="461907"/>
                </a:lnTo>
                <a:lnTo>
                  <a:pt x="97161" y="445581"/>
                </a:lnTo>
                <a:lnTo>
                  <a:pt x="100182" y="428799"/>
                </a:lnTo>
                <a:lnTo>
                  <a:pt x="106672" y="367437"/>
                </a:lnTo>
                <a:lnTo>
                  <a:pt x="111712" y="298819"/>
                </a:lnTo>
                <a:lnTo>
                  <a:pt x="114389" y="256517"/>
                </a:lnTo>
                <a:lnTo>
                  <a:pt x="117127" y="223554"/>
                </a:lnTo>
                <a:lnTo>
                  <a:pt x="119904" y="196816"/>
                </a:lnTo>
                <a:lnTo>
                  <a:pt x="125530" y="149644"/>
                </a:lnTo>
                <a:lnTo>
                  <a:pt x="133100" y="77157"/>
                </a:lnTo>
                <a:lnTo>
                  <a:pt x="135205" y="50108"/>
                </a:lnTo>
                <a:lnTo>
                  <a:pt x="136140" y="31736"/>
                </a:lnTo>
                <a:lnTo>
                  <a:pt x="136557" y="17220"/>
                </a:lnTo>
                <a:lnTo>
                  <a:pt x="136741" y="4419"/>
                </a:lnTo>
                <a:lnTo>
                  <a:pt x="135838" y="1196"/>
                </a:lnTo>
                <a:lnTo>
                  <a:pt x="134283" y="0"/>
                </a:lnTo>
                <a:lnTo>
                  <a:pt x="129495" y="373"/>
                </a:lnTo>
                <a:lnTo>
                  <a:pt x="134441" y="14135"/>
                </a:lnTo>
                <a:lnTo>
                  <a:pt x="135801" y="24320"/>
                </a:lnTo>
                <a:lnTo>
                  <a:pt x="135211" y="32561"/>
                </a:lnTo>
                <a:lnTo>
                  <a:pt x="133866" y="42817"/>
                </a:lnTo>
                <a:lnTo>
                  <a:pt x="132016" y="54417"/>
                </a:lnTo>
                <a:lnTo>
                  <a:pt x="130783" y="65960"/>
                </a:lnTo>
                <a:lnTo>
                  <a:pt x="129961" y="77466"/>
                </a:lnTo>
                <a:lnTo>
                  <a:pt x="129413" y="88947"/>
                </a:lnTo>
                <a:lnTo>
                  <a:pt x="130000" y="99458"/>
                </a:lnTo>
                <a:lnTo>
                  <a:pt x="131344" y="109323"/>
                </a:lnTo>
                <a:lnTo>
                  <a:pt x="133192" y="118756"/>
                </a:lnTo>
                <a:lnTo>
                  <a:pt x="134424" y="128856"/>
                </a:lnTo>
                <a:lnTo>
                  <a:pt x="135246" y="139399"/>
                </a:lnTo>
                <a:lnTo>
                  <a:pt x="135794" y="150237"/>
                </a:lnTo>
                <a:lnTo>
                  <a:pt x="136402" y="174980"/>
                </a:lnTo>
                <a:lnTo>
                  <a:pt x="136564" y="188246"/>
                </a:lnTo>
                <a:lnTo>
                  <a:pt x="138578" y="208520"/>
                </a:lnTo>
                <a:lnTo>
                  <a:pt x="141825" y="233466"/>
                </a:lnTo>
                <a:lnTo>
                  <a:pt x="145895" y="261526"/>
                </a:lnTo>
                <a:lnTo>
                  <a:pt x="148608" y="284043"/>
                </a:lnTo>
                <a:lnTo>
                  <a:pt x="150417" y="302865"/>
                </a:lnTo>
                <a:lnTo>
                  <a:pt x="151622" y="319222"/>
                </a:lnTo>
                <a:lnTo>
                  <a:pt x="153379" y="333937"/>
                </a:lnTo>
                <a:lnTo>
                  <a:pt x="155502" y="347557"/>
                </a:lnTo>
                <a:lnTo>
                  <a:pt x="157870" y="360447"/>
                </a:lnTo>
                <a:lnTo>
                  <a:pt x="165754" y="410444"/>
                </a:lnTo>
                <a:lnTo>
                  <a:pt x="167562" y="425232"/>
                </a:lnTo>
                <a:lnTo>
                  <a:pt x="168768" y="437948"/>
                </a:lnTo>
                <a:lnTo>
                  <a:pt x="169572" y="449283"/>
                </a:lnTo>
                <a:lnTo>
                  <a:pt x="171060" y="458744"/>
                </a:lnTo>
                <a:lnTo>
                  <a:pt x="175254" y="474337"/>
                </a:lnTo>
                <a:lnTo>
                  <a:pt x="180292" y="492698"/>
                </a:lnTo>
                <a:lnTo>
                  <a:pt x="182970" y="502928"/>
                </a:lnTo>
                <a:lnTo>
                  <a:pt x="186659" y="510700"/>
                </a:lnTo>
                <a:lnTo>
                  <a:pt x="191024" y="516834"/>
                </a:lnTo>
                <a:lnTo>
                  <a:pt x="195839" y="521876"/>
                </a:lnTo>
                <a:lnTo>
                  <a:pt x="201189" y="530018"/>
                </a:lnTo>
                <a:lnTo>
                  <a:pt x="205469" y="5491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38"/>
          <p:cNvSpPr/>
          <p:nvPr/>
        </p:nvSpPr>
        <p:spPr>
          <a:xfrm>
            <a:off x="3775948" y="4423410"/>
            <a:ext cx="153115" cy="282458"/>
          </a:xfrm>
          <a:custGeom>
            <a:avLst/>
            <a:gdLst/>
            <a:ahLst/>
            <a:cxnLst/>
            <a:rect l="0" t="0" r="0" b="0"/>
            <a:pathLst>
              <a:path w="153115" h="282458">
                <a:moveTo>
                  <a:pt x="7381" y="0"/>
                </a:moveTo>
                <a:lnTo>
                  <a:pt x="7381" y="100232"/>
                </a:lnTo>
                <a:lnTo>
                  <a:pt x="6429" y="111588"/>
                </a:lnTo>
                <a:lnTo>
                  <a:pt x="4842" y="121065"/>
                </a:lnTo>
                <a:lnTo>
                  <a:pt x="2831" y="129287"/>
                </a:lnTo>
                <a:lnTo>
                  <a:pt x="1490" y="136674"/>
                </a:lnTo>
                <a:lnTo>
                  <a:pt x="596" y="143503"/>
                </a:lnTo>
                <a:lnTo>
                  <a:pt x="0" y="149961"/>
                </a:lnTo>
                <a:lnTo>
                  <a:pt x="556" y="158077"/>
                </a:lnTo>
                <a:lnTo>
                  <a:pt x="1879" y="167297"/>
                </a:lnTo>
                <a:lnTo>
                  <a:pt x="3713" y="177254"/>
                </a:lnTo>
                <a:lnTo>
                  <a:pt x="4936" y="184844"/>
                </a:lnTo>
                <a:lnTo>
                  <a:pt x="5751" y="190856"/>
                </a:lnTo>
                <a:lnTo>
                  <a:pt x="6294" y="195818"/>
                </a:lnTo>
                <a:lnTo>
                  <a:pt x="6657" y="201030"/>
                </a:lnTo>
                <a:lnTo>
                  <a:pt x="6899" y="206410"/>
                </a:lnTo>
                <a:lnTo>
                  <a:pt x="7059" y="211902"/>
                </a:lnTo>
                <a:lnTo>
                  <a:pt x="8119" y="218420"/>
                </a:lnTo>
                <a:lnTo>
                  <a:pt x="9778" y="225623"/>
                </a:lnTo>
                <a:lnTo>
                  <a:pt x="11837" y="233283"/>
                </a:lnTo>
                <a:lnTo>
                  <a:pt x="14162" y="239342"/>
                </a:lnTo>
                <a:lnTo>
                  <a:pt x="16665" y="244334"/>
                </a:lnTo>
                <a:lnTo>
                  <a:pt x="19285" y="248614"/>
                </a:lnTo>
                <a:lnTo>
                  <a:pt x="22937" y="253372"/>
                </a:lnTo>
                <a:lnTo>
                  <a:pt x="27277" y="258450"/>
                </a:lnTo>
                <a:lnTo>
                  <a:pt x="32075" y="263740"/>
                </a:lnTo>
                <a:lnTo>
                  <a:pt x="36226" y="267266"/>
                </a:lnTo>
                <a:lnTo>
                  <a:pt x="39946" y="269617"/>
                </a:lnTo>
                <a:lnTo>
                  <a:pt x="43379" y="271185"/>
                </a:lnTo>
                <a:lnTo>
                  <a:pt x="46620" y="273182"/>
                </a:lnTo>
                <a:lnTo>
                  <a:pt x="49733" y="275467"/>
                </a:lnTo>
                <a:lnTo>
                  <a:pt x="52761" y="277942"/>
                </a:lnTo>
                <a:lnTo>
                  <a:pt x="55732" y="279592"/>
                </a:lnTo>
                <a:lnTo>
                  <a:pt x="58665" y="280692"/>
                </a:lnTo>
                <a:lnTo>
                  <a:pt x="61573" y="281426"/>
                </a:lnTo>
                <a:lnTo>
                  <a:pt x="65416" y="281914"/>
                </a:lnTo>
                <a:lnTo>
                  <a:pt x="69884" y="282240"/>
                </a:lnTo>
                <a:lnTo>
                  <a:pt x="74768" y="282457"/>
                </a:lnTo>
                <a:lnTo>
                  <a:pt x="79928" y="281650"/>
                </a:lnTo>
                <a:lnTo>
                  <a:pt x="85273" y="280159"/>
                </a:lnTo>
                <a:lnTo>
                  <a:pt x="90742" y="278212"/>
                </a:lnTo>
                <a:lnTo>
                  <a:pt x="95340" y="276915"/>
                </a:lnTo>
                <a:lnTo>
                  <a:pt x="99358" y="276050"/>
                </a:lnTo>
                <a:lnTo>
                  <a:pt x="102989" y="275473"/>
                </a:lnTo>
                <a:lnTo>
                  <a:pt x="106362" y="275089"/>
                </a:lnTo>
                <a:lnTo>
                  <a:pt x="109564" y="274832"/>
                </a:lnTo>
                <a:lnTo>
                  <a:pt x="112651" y="274661"/>
                </a:lnTo>
                <a:lnTo>
                  <a:pt x="116614" y="273595"/>
                </a:lnTo>
                <a:lnTo>
                  <a:pt x="121160" y="271932"/>
                </a:lnTo>
                <a:lnTo>
                  <a:pt x="126096" y="269870"/>
                </a:lnTo>
                <a:lnTo>
                  <a:pt x="131292" y="268496"/>
                </a:lnTo>
                <a:lnTo>
                  <a:pt x="136661" y="267580"/>
                </a:lnTo>
                <a:lnTo>
                  <a:pt x="153114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39"/>
          <p:cNvSpPr/>
          <p:nvPr/>
        </p:nvSpPr>
        <p:spPr>
          <a:xfrm>
            <a:off x="3123247" y="5215948"/>
            <a:ext cx="205741" cy="286920"/>
          </a:xfrm>
          <a:custGeom>
            <a:avLst/>
            <a:gdLst/>
            <a:ahLst/>
            <a:cxnLst/>
            <a:rect l="0" t="0" r="0" b="0"/>
            <a:pathLst>
              <a:path w="205741" h="286920">
                <a:moveTo>
                  <a:pt x="205740" y="13277"/>
                </a:moveTo>
                <a:lnTo>
                  <a:pt x="192087" y="8726"/>
                </a:lnTo>
                <a:lnTo>
                  <a:pt x="187114" y="7385"/>
                </a:lnTo>
                <a:lnTo>
                  <a:pt x="182845" y="6491"/>
                </a:lnTo>
                <a:lnTo>
                  <a:pt x="179046" y="5896"/>
                </a:lnTo>
                <a:lnTo>
                  <a:pt x="175562" y="4546"/>
                </a:lnTo>
                <a:lnTo>
                  <a:pt x="169150" y="506"/>
                </a:lnTo>
                <a:lnTo>
                  <a:pt x="165154" y="0"/>
                </a:lnTo>
                <a:lnTo>
                  <a:pt x="160585" y="616"/>
                </a:lnTo>
                <a:lnTo>
                  <a:pt x="155634" y="1979"/>
                </a:lnTo>
                <a:lnTo>
                  <a:pt x="150429" y="2887"/>
                </a:lnTo>
                <a:lnTo>
                  <a:pt x="145053" y="3493"/>
                </a:lnTo>
                <a:lnTo>
                  <a:pt x="139565" y="3897"/>
                </a:lnTo>
                <a:lnTo>
                  <a:pt x="134953" y="5118"/>
                </a:lnTo>
                <a:lnTo>
                  <a:pt x="130926" y="6885"/>
                </a:lnTo>
                <a:lnTo>
                  <a:pt x="127289" y="9016"/>
                </a:lnTo>
                <a:lnTo>
                  <a:pt x="122959" y="12341"/>
                </a:lnTo>
                <a:lnTo>
                  <a:pt x="118168" y="16463"/>
                </a:lnTo>
                <a:lnTo>
                  <a:pt x="113069" y="21116"/>
                </a:lnTo>
                <a:lnTo>
                  <a:pt x="106812" y="28028"/>
                </a:lnTo>
                <a:lnTo>
                  <a:pt x="99783" y="36446"/>
                </a:lnTo>
                <a:lnTo>
                  <a:pt x="92239" y="45868"/>
                </a:lnTo>
                <a:lnTo>
                  <a:pt x="84353" y="54054"/>
                </a:lnTo>
                <a:lnTo>
                  <a:pt x="76238" y="61417"/>
                </a:lnTo>
                <a:lnTo>
                  <a:pt x="67970" y="68230"/>
                </a:lnTo>
                <a:lnTo>
                  <a:pt x="61506" y="73725"/>
                </a:lnTo>
                <a:lnTo>
                  <a:pt x="56244" y="78340"/>
                </a:lnTo>
                <a:lnTo>
                  <a:pt x="47857" y="86009"/>
                </a:lnTo>
                <a:lnTo>
                  <a:pt x="37781" y="95681"/>
                </a:lnTo>
                <a:lnTo>
                  <a:pt x="31714" y="101653"/>
                </a:lnTo>
                <a:lnTo>
                  <a:pt x="29715" y="104579"/>
                </a:lnTo>
                <a:lnTo>
                  <a:pt x="27494" y="110371"/>
                </a:lnTo>
                <a:lnTo>
                  <a:pt x="27854" y="112296"/>
                </a:lnTo>
                <a:lnTo>
                  <a:pt x="29047" y="113580"/>
                </a:lnTo>
                <a:lnTo>
                  <a:pt x="30795" y="114435"/>
                </a:lnTo>
                <a:lnTo>
                  <a:pt x="35277" y="115386"/>
                </a:lnTo>
                <a:lnTo>
                  <a:pt x="37805" y="115640"/>
                </a:lnTo>
                <a:lnTo>
                  <a:pt x="42348" y="116761"/>
                </a:lnTo>
                <a:lnTo>
                  <a:pt x="48235" y="118461"/>
                </a:lnTo>
                <a:lnTo>
                  <a:pt x="55016" y="120547"/>
                </a:lnTo>
                <a:lnTo>
                  <a:pt x="68110" y="122890"/>
                </a:lnTo>
                <a:lnTo>
                  <a:pt x="85412" y="125405"/>
                </a:lnTo>
                <a:lnTo>
                  <a:pt x="105519" y="128034"/>
                </a:lnTo>
                <a:lnTo>
                  <a:pt x="120828" y="129786"/>
                </a:lnTo>
                <a:lnTo>
                  <a:pt x="132940" y="130955"/>
                </a:lnTo>
                <a:lnTo>
                  <a:pt x="142919" y="131734"/>
                </a:lnTo>
                <a:lnTo>
                  <a:pt x="150524" y="133206"/>
                </a:lnTo>
                <a:lnTo>
                  <a:pt x="156547" y="135139"/>
                </a:lnTo>
                <a:lnTo>
                  <a:pt x="161515" y="137381"/>
                </a:lnTo>
                <a:lnTo>
                  <a:pt x="165779" y="138875"/>
                </a:lnTo>
                <a:lnTo>
                  <a:pt x="169574" y="139871"/>
                </a:lnTo>
                <a:lnTo>
                  <a:pt x="173057" y="140536"/>
                </a:lnTo>
                <a:lnTo>
                  <a:pt x="179467" y="143813"/>
                </a:lnTo>
                <a:lnTo>
                  <a:pt x="182509" y="146021"/>
                </a:lnTo>
                <a:lnTo>
                  <a:pt x="184538" y="148446"/>
                </a:lnTo>
                <a:lnTo>
                  <a:pt x="185890" y="151014"/>
                </a:lnTo>
                <a:lnTo>
                  <a:pt x="186792" y="153679"/>
                </a:lnTo>
                <a:lnTo>
                  <a:pt x="187794" y="161721"/>
                </a:lnTo>
                <a:lnTo>
                  <a:pt x="188061" y="166531"/>
                </a:lnTo>
                <a:lnTo>
                  <a:pt x="187286" y="170692"/>
                </a:lnTo>
                <a:lnTo>
                  <a:pt x="183886" y="177854"/>
                </a:lnTo>
                <a:lnTo>
                  <a:pt x="179199" y="186752"/>
                </a:lnTo>
                <a:lnTo>
                  <a:pt x="176617" y="191792"/>
                </a:lnTo>
                <a:lnTo>
                  <a:pt x="171084" y="199914"/>
                </a:lnTo>
                <a:lnTo>
                  <a:pt x="163586" y="210092"/>
                </a:lnTo>
                <a:lnTo>
                  <a:pt x="154778" y="221639"/>
                </a:lnTo>
                <a:lnTo>
                  <a:pt x="147000" y="231242"/>
                </a:lnTo>
                <a:lnTo>
                  <a:pt x="139910" y="239550"/>
                </a:lnTo>
                <a:lnTo>
                  <a:pt x="133279" y="246993"/>
                </a:lnTo>
                <a:lnTo>
                  <a:pt x="120830" y="260343"/>
                </a:lnTo>
                <a:lnTo>
                  <a:pt x="114843" y="266570"/>
                </a:lnTo>
                <a:lnTo>
                  <a:pt x="107995" y="271674"/>
                </a:lnTo>
                <a:lnTo>
                  <a:pt x="100571" y="276029"/>
                </a:lnTo>
                <a:lnTo>
                  <a:pt x="92765" y="279885"/>
                </a:lnTo>
                <a:lnTo>
                  <a:pt x="85656" y="282455"/>
                </a:lnTo>
                <a:lnTo>
                  <a:pt x="79011" y="284170"/>
                </a:lnTo>
                <a:lnTo>
                  <a:pt x="72677" y="285312"/>
                </a:lnTo>
                <a:lnTo>
                  <a:pt x="64644" y="286073"/>
                </a:lnTo>
                <a:lnTo>
                  <a:pt x="55478" y="286581"/>
                </a:lnTo>
                <a:lnTo>
                  <a:pt x="45558" y="286919"/>
                </a:lnTo>
                <a:lnTo>
                  <a:pt x="37992" y="286193"/>
                </a:lnTo>
                <a:lnTo>
                  <a:pt x="31996" y="284756"/>
                </a:lnTo>
                <a:lnTo>
                  <a:pt x="27045" y="282845"/>
                </a:lnTo>
                <a:lnTo>
                  <a:pt x="22793" y="280619"/>
                </a:lnTo>
                <a:lnTo>
                  <a:pt x="19005" y="278182"/>
                </a:lnTo>
                <a:lnTo>
                  <a:pt x="15528" y="275605"/>
                </a:lnTo>
                <a:lnTo>
                  <a:pt x="9124" y="270202"/>
                </a:lnTo>
                <a:lnTo>
                  <a:pt x="0" y="2618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40"/>
          <p:cNvSpPr/>
          <p:nvPr/>
        </p:nvSpPr>
        <p:spPr>
          <a:xfrm>
            <a:off x="5480684" y="2434589"/>
            <a:ext cx="231459" cy="334528"/>
          </a:xfrm>
          <a:custGeom>
            <a:avLst/>
            <a:gdLst/>
            <a:ahLst/>
            <a:cxnLst/>
            <a:rect l="0" t="0" r="0" b="0"/>
            <a:pathLst>
              <a:path w="231459" h="334528">
                <a:moveTo>
                  <a:pt x="0" y="111443"/>
                </a:moveTo>
                <a:lnTo>
                  <a:pt x="0" y="120545"/>
                </a:lnTo>
                <a:lnTo>
                  <a:pt x="2541" y="130093"/>
                </a:lnTo>
                <a:lnTo>
                  <a:pt x="4552" y="135307"/>
                </a:lnTo>
                <a:lnTo>
                  <a:pt x="6844" y="140687"/>
                </a:lnTo>
                <a:lnTo>
                  <a:pt x="11932" y="151745"/>
                </a:lnTo>
                <a:lnTo>
                  <a:pt x="15575" y="164029"/>
                </a:lnTo>
                <a:lnTo>
                  <a:pt x="19909" y="180790"/>
                </a:lnTo>
                <a:lnTo>
                  <a:pt x="24702" y="200537"/>
                </a:lnTo>
                <a:lnTo>
                  <a:pt x="27899" y="219417"/>
                </a:lnTo>
                <a:lnTo>
                  <a:pt x="30030" y="237718"/>
                </a:lnTo>
                <a:lnTo>
                  <a:pt x="31450" y="255634"/>
                </a:lnTo>
                <a:lnTo>
                  <a:pt x="32397" y="272340"/>
                </a:lnTo>
                <a:lnTo>
                  <a:pt x="33449" y="303603"/>
                </a:lnTo>
                <a:lnTo>
                  <a:pt x="34682" y="314797"/>
                </a:lnTo>
                <a:lnTo>
                  <a:pt x="36457" y="323213"/>
                </a:lnTo>
                <a:lnTo>
                  <a:pt x="40016" y="333198"/>
                </a:lnTo>
                <a:lnTo>
                  <a:pt x="40965" y="334527"/>
                </a:lnTo>
                <a:lnTo>
                  <a:pt x="41598" y="334461"/>
                </a:lnTo>
                <a:lnTo>
                  <a:pt x="42019" y="333464"/>
                </a:lnTo>
                <a:lnTo>
                  <a:pt x="42488" y="329817"/>
                </a:lnTo>
                <a:lnTo>
                  <a:pt x="41661" y="321795"/>
                </a:lnTo>
                <a:lnTo>
                  <a:pt x="38201" y="295103"/>
                </a:lnTo>
                <a:lnTo>
                  <a:pt x="36898" y="282461"/>
                </a:lnTo>
                <a:lnTo>
                  <a:pt x="36029" y="271175"/>
                </a:lnTo>
                <a:lnTo>
                  <a:pt x="35449" y="260793"/>
                </a:lnTo>
                <a:lnTo>
                  <a:pt x="34805" y="234018"/>
                </a:lnTo>
                <a:lnTo>
                  <a:pt x="34634" y="218877"/>
                </a:lnTo>
                <a:lnTo>
                  <a:pt x="35472" y="205926"/>
                </a:lnTo>
                <a:lnTo>
                  <a:pt x="36983" y="194434"/>
                </a:lnTo>
                <a:lnTo>
                  <a:pt x="38943" y="183916"/>
                </a:lnTo>
                <a:lnTo>
                  <a:pt x="41202" y="174045"/>
                </a:lnTo>
                <a:lnTo>
                  <a:pt x="43661" y="164608"/>
                </a:lnTo>
                <a:lnTo>
                  <a:pt x="46253" y="155459"/>
                </a:lnTo>
                <a:lnTo>
                  <a:pt x="49885" y="146502"/>
                </a:lnTo>
                <a:lnTo>
                  <a:pt x="54212" y="137673"/>
                </a:lnTo>
                <a:lnTo>
                  <a:pt x="59002" y="128930"/>
                </a:lnTo>
                <a:lnTo>
                  <a:pt x="79395" y="89319"/>
                </a:lnTo>
                <a:lnTo>
                  <a:pt x="87220" y="77644"/>
                </a:lnTo>
                <a:lnTo>
                  <a:pt x="95294" y="67955"/>
                </a:lnTo>
                <a:lnTo>
                  <a:pt x="124234" y="38718"/>
                </a:lnTo>
                <a:lnTo>
                  <a:pt x="130447" y="33432"/>
                </a:lnTo>
                <a:lnTo>
                  <a:pt x="136496" y="28956"/>
                </a:lnTo>
                <a:lnTo>
                  <a:pt x="142432" y="25019"/>
                </a:lnTo>
                <a:lnTo>
                  <a:pt x="148295" y="21442"/>
                </a:lnTo>
                <a:lnTo>
                  <a:pt x="154109" y="18105"/>
                </a:lnTo>
                <a:lnTo>
                  <a:pt x="159889" y="14928"/>
                </a:lnTo>
                <a:lnTo>
                  <a:pt x="166600" y="11857"/>
                </a:lnTo>
                <a:lnTo>
                  <a:pt x="173932" y="8857"/>
                </a:lnTo>
                <a:lnTo>
                  <a:pt x="181677" y="5905"/>
                </a:lnTo>
                <a:lnTo>
                  <a:pt x="188746" y="3937"/>
                </a:lnTo>
                <a:lnTo>
                  <a:pt x="195363" y="2625"/>
                </a:lnTo>
                <a:lnTo>
                  <a:pt x="201680" y="1750"/>
                </a:lnTo>
                <a:lnTo>
                  <a:pt x="206844" y="1167"/>
                </a:lnTo>
                <a:lnTo>
                  <a:pt x="211239" y="778"/>
                </a:lnTo>
                <a:lnTo>
                  <a:pt x="215121" y="519"/>
                </a:lnTo>
                <a:lnTo>
                  <a:pt x="221974" y="23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41"/>
          <p:cNvSpPr/>
          <p:nvPr/>
        </p:nvSpPr>
        <p:spPr>
          <a:xfrm>
            <a:off x="5694997" y="2513538"/>
            <a:ext cx="231458" cy="305080"/>
          </a:xfrm>
          <a:custGeom>
            <a:avLst/>
            <a:gdLst/>
            <a:ahLst/>
            <a:cxnLst/>
            <a:rect l="0" t="0" r="0" b="0"/>
            <a:pathLst>
              <a:path w="231458" h="305080">
                <a:moveTo>
                  <a:pt x="0" y="169654"/>
                </a:moveTo>
                <a:lnTo>
                  <a:pt x="13653" y="174205"/>
                </a:lnTo>
                <a:lnTo>
                  <a:pt x="19579" y="175546"/>
                </a:lnTo>
                <a:lnTo>
                  <a:pt x="25436" y="176439"/>
                </a:lnTo>
                <a:lnTo>
                  <a:pt x="31244" y="177035"/>
                </a:lnTo>
                <a:lnTo>
                  <a:pt x="36069" y="176480"/>
                </a:lnTo>
                <a:lnTo>
                  <a:pt x="40239" y="175157"/>
                </a:lnTo>
                <a:lnTo>
                  <a:pt x="43971" y="173323"/>
                </a:lnTo>
                <a:lnTo>
                  <a:pt x="49317" y="171147"/>
                </a:lnTo>
                <a:lnTo>
                  <a:pt x="55738" y="168745"/>
                </a:lnTo>
                <a:lnTo>
                  <a:pt x="62876" y="166190"/>
                </a:lnTo>
                <a:lnTo>
                  <a:pt x="71445" y="161630"/>
                </a:lnTo>
                <a:lnTo>
                  <a:pt x="80967" y="155732"/>
                </a:lnTo>
                <a:lnTo>
                  <a:pt x="91126" y="148943"/>
                </a:lnTo>
                <a:lnTo>
                  <a:pt x="98850" y="143464"/>
                </a:lnTo>
                <a:lnTo>
                  <a:pt x="104953" y="138859"/>
                </a:lnTo>
                <a:lnTo>
                  <a:pt x="109973" y="134836"/>
                </a:lnTo>
                <a:lnTo>
                  <a:pt x="116178" y="129297"/>
                </a:lnTo>
                <a:lnTo>
                  <a:pt x="130692" y="115523"/>
                </a:lnTo>
                <a:lnTo>
                  <a:pt x="138563" y="106897"/>
                </a:lnTo>
                <a:lnTo>
                  <a:pt x="146668" y="97336"/>
                </a:lnTo>
                <a:lnTo>
                  <a:pt x="154929" y="87152"/>
                </a:lnTo>
                <a:lnTo>
                  <a:pt x="160436" y="79410"/>
                </a:lnTo>
                <a:lnTo>
                  <a:pt x="164107" y="73296"/>
                </a:lnTo>
                <a:lnTo>
                  <a:pt x="166555" y="68268"/>
                </a:lnTo>
                <a:lnTo>
                  <a:pt x="168186" y="61106"/>
                </a:lnTo>
                <a:lnTo>
                  <a:pt x="169274" y="52521"/>
                </a:lnTo>
                <a:lnTo>
                  <a:pt x="170483" y="35680"/>
                </a:lnTo>
                <a:lnTo>
                  <a:pt x="171020" y="25020"/>
                </a:lnTo>
                <a:lnTo>
                  <a:pt x="170211" y="20844"/>
                </a:lnTo>
                <a:lnTo>
                  <a:pt x="165474" y="10416"/>
                </a:lnTo>
                <a:lnTo>
                  <a:pt x="164032" y="4266"/>
                </a:lnTo>
                <a:lnTo>
                  <a:pt x="162694" y="2246"/>
                </a:lnTo>
                <a:lnTo>
                  <a:pt x="160850" y="898"/>
                </a:lnTo>
                <a:lnTo>
                  <a:pt x="158669" y="0"/>
                </a:lnTo>
                <a:lnTo>
                  <a:pt x="155309" y="354"/>
                </a:lnTo>
                <a:lnTo>
                  <a:pt x="151165" y="1542"/>
                </a:lnTo>
                <a:lnTo>
                  <a:pt x="146496" y="3287"/>
                </a:lnTo>
                <a:lnTo>
                  <a:pt x="142432" y="5403"/>
                </a:lnTo>
                <a:lnTo>
                  <a:pt x="131208" y="12931"/>
                </a:lnTo>
                <a:lnTo>
                  <a:pt x="126524" y="15642"/>
                </a:lnTo>
                <a:lnTo>
                  <a:pt x="121497" y="18402"/>
                </a:lnTo>
                <a:lnTo>
                  <a:pt x="117193" y="22147"/>
                </a:lnTo>
                <a:lnTo>
                  <a:pt x="113371" y="26548"/>
                </a:lnTo>
                <a:lnTo>
                  <a:pt x="109871" y="31388"/>
                </a:lnTo>
                <a:lnTo>
                  <a:pt x="105632" y="36519"/>
                </a:lnTo>
                <a:lnTo>
                  <a:pt x="100901" y="41845"/>
                </a:lnTo>
                <a:lnTo>
                  <a:pt x="95843" y="47301"/>
                </a:lnTo>
                <a:lnTo>
                  <a:pt x="90565" y="56653"/>
                </a:lnTo>
                <a:lnTo>
                  <a:pt x="85142" y="68602"/>
                </a:lnTo>
                <a:lnTo>
                  <a:pt x="79621" y="82283"/>
                </a:lnTo>
                <a:lnTo>
                  <a:pt x="68407" y="112725"/>
                </a:lnTo>
                <a:lnTo>
                  <a:pt x="50237" y="165182"/>
                </a:lnTo>
                <a:lnTo>
                  <a:pt x="47779" y="175245"/>
                </a:lnTo>
                <a:lnTo>
                  <a:pt x="46140" y="184812"/>
                </a:lnTo>
                <a:lnTo>
                  <a:pt x="45047" y="194046"/>
                </a:lnTo>
                <a:lnTo>
                  <a:pt x="45272" y="202108"/>
                </a:lnTo>
                <a:lnTo>
                  <a:pt x="46374" y="209388"/>
                </a:lnTo>
                <a:lnTo>
                  <a:pt x="48061" y="216146"/>
                </a:lnTo>
                <a:lnTo>
                  <a:pt x="52475" y="236355"/>
                </a:lnTo>
                <a:lnTo>
                  <a:pt x="54986" y="248411"/>
                </a:lnTo>
                <a:lnTo>
                  <a:pt x="57613" y="257401"/>
                </a:lnTo>
                <a:lnTo>
                  <a:pt x="60316" y="264347"/>
                </a:lnTo>
                <a:lnTo>
                  <a:pt x="63070" y="269930"/>
                </a:lnTo>
                <a:lnTo>
                  <a:pt x="68672" y="278674"/>
                </a:lnTo>
                <a:lnTo>
                  <a:pt x="74336" y="285735"/>
                </a:lnTo>
                <a:lnTo>
                  <a:pt x="80028" y="292048"/>
                </a:lnTo>
                <a:lnTo>
                  <a:pt x="83832" y="295065"/>
                </a:lnTo>
                <a:lnTo>
                  <a:pt x="88273" y="298029"/>
                </a:lnTo>
                <a:lnTo>
                  <a:pt x="93139" y="300957"/>
                </a:lnTo>
                <a:lnTo>
                  <a:pt x="98288" y="302910"/>
                </a:lnTo>
                <a:lnTo>
                  <a:pt x="103625" y="304211"/>
                </a:lnTo>
                <a:lnTo>
                  <a:pt x="109089" y="305079"/>
                </a:lnTo>
                <a:lnTo>
                  <a:pt x="114636" y="304705"/>
                </a:lnTo>
                <a:lnTo>
                  <a:pt x="120239" y="303503"/>
                </a:lnTo>
                <a:lnTo>
                  <a:pt x="125879" y="301749"/>
                </a:lnTo>
                <a:lnTo>
                  <a:pt x="131544" y="299627"/>
                </a:lnTo>
                <a:lnTo>
                  <a:pt x="137226" y="297260"/>
                </a:lnTo>
                <a:lnTo>
                  <a:pt x="142920" y="294730"/>
                </a:lnTo>
                <a:lnTo>
                  <a:pt x="149572" y="292090"/>
                </a:lnTo>
                <a:lnTo>
                  <a:pt x="164584" y="286618"/>
                </a:lnTo>
                <a:lnTo>
                  <a:pt x="175445" y="280015"/>
                </a:lnTo>
                <a:lnTo>
                  <a:pt x="188401" y="270850"/>
                </a:lnTo>
                <a:lnTo>
                  <a:pt x="231457" y="2382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42"/>
          <p:cNvSpPr/>
          <p:nvPr/>
        </p:nvSpPr>
        <p:spPr>
          <a:xfrm>
            <a:off x="5986676" y="2537460"/>
            <a:ext cx="162665" cy="257176"/>
          </a:xfrm>
          <a:custGeom>
            <a:avLst/>
            <a:gdLst/>
            <a:ahLst/>
            <a:cxnLst/>
            <a:rect l="0" t="0" r="0" b="0"/>
            <a:pathLst>
              <a:path w="162665" h="257176">
                <a:moveTo>
                  <a:pt x="102656" y="0"/>
                </a:moveTo>
                <a:lnTo>
                  <a:pt x="93555" y="4551"/>
                </a:lnTo>
                <a:lnTo>
                  <a:pt x="89921" y="6844"/>
                </a:lnTo>
                <a:lnTo>
                  <a:pt x="86546" y="9325"/>
                </a:lnTo>
                <a:lnTo>
                  <a:pt x="83343" y="11931"/>
                </a:lnTo>
                <a:lnTo>
                  <a:pt x="80256" y="14622"/>
                </a:lnTo>
                <a:lnTo>
                  <a:pt x="77245" y="17368"/>
                </a:lnTo>
                <a:lnTo>
                  <a:pt x="74285" y="20151"/>
                </a:lnTo>
                <a:lnTo>
                  <a:pt x="71360" y="23911"/>
                </a:lnTo>
                <a:lnTo>
                  <a:pt x="68457" y="28323"/>
                </a:lnTo>
                <a:lnTo>
                  <a:pt x="65569" y="33170"/>
                </a:lnTo>
                <a:lnTo>
                  <a:pt x="57281" y="46174"/>
                </a:lnTo>
                <a:lnTo>
                  <a:pt x="52403" y="53643"/>
                </a:lnTo>
                <a:lnTo>
                  <a:pt x="48199" y="60527"/>
                </a:lnTo>
                <a:lnTo>
                  <a:pt x="44444" y="67021"/>
                </a:lnTo>
                <a:lnTo>
                  <a:pt x="40988" y="73256"/>
                </a:lnTo>
                <a:lnTo>
                  <a:pt x="35827" y="84079"/>
                </a:lnTo>
                <a:lnTo>
                  <a:pt x="22471" y="113886"/>
                </a:lnTo>
                <a:lnTo>
                  <a:pt x="16815" y="130216"/>
                </a:lnTo>
                <a:lnTo>
                  <a:pt x="12091" y="146818"/>
                </a:lnTo>
                <a:lnTo>
                  <a:pt x="7989" y="163601"/>
                </a:lnTo>
                <a:lnTo>
                  <a:pt x="5255" y="176695"/>
                </a:lnTo>
                <a:lnTo>
                  <a:pt x="3432" y="187329"/>
                </a:lnTo>
                <a:lnTo>
                  <a:pt x="2216" y="196323"/>
                </a:lnTo>
                <a:lnTo>
                  <a:pt x="1406" y="204224"/>
                </a:lnTo>
                <a:lnTo>
                  <a:pt x="867" y="211397"/>
                </a:lnTo>
                <a:lnTo>
                  <a:pt x="266" y="223494"/>
                </a:lnTo>
                <a:lnTo>
                  <a:pt x="0" y="232045"/>
                </a:lnTo>
                <a:lnTo>
                  <a:pt x="881" y="235659"/>
                </a:lnTo>
                <a:lnTo>
                  <a:pt x="4400" y="242215"/>
                </a:lnTo>
                <a:lnTo>
                  <a:pt x="6672" y="244344"/>
                </a:lnTo>
                <a:lnTo>
                  <a:pt x="9139" y="245763"/>
                </a:lnTo>
                <a:lnTo>
                  <a:pt x="11736" y="246709"/>
                </a:lnTo>
                <a:lnTo>
                  <a:pt x="14420" y="247340"/>
                </a:lnTo>
                <a:lnTo>
                  <a:pt x="17162" y="247761"/>
                </a:lnTo>
                <a:lnTo>
                  <a:pt x="19943" y="248041"/>
                </a:lnTo>
                <a:lnTo>
                  <a:pt x="22749" y="248228"/>
                </a:lnTo>
                <a:lnTo>
                  <a:pt x="25572" y="248353"/>
                </a:lnTo>
                <a:lnTo>
                  <a:pt x="28407" y="248436"/>
                </a:lnTo>
                <a:lnTo>
                  <a:pt x="31249" y="247539"/>
                </a:lnTo>
                <a:lnTo>
                  <a:pt x="34096" y="245988"/>
                </a:lnTo>
                <a:lnTo>
                  <a:pt x="36947" y="244002"/>
                </a:lnTo>
                <a:lnTo>
                  <a:pt x="38848" y="241725"/>
                </a:lnTo>
                <a:lnTo>
                  <a:pt x="40115" y="239255"/>
                </a:lnTo>
                <a:lnTo>
                  <a:pt x="42475" y="233018"/>
                </a:lnTo>
                <a:lnTo>
                  <a:pt x="44438" y="228688"/>
                </a:lnTo>
                <a:lnTo>
                  <a:pt x="46699" y="223896"/>
                </a:lnTo>
                <a:lnTo>
                  <a:pt x="49159" y="217844"/>
                </a:lnTo>
                <a:lnTo>
                  <a:pt x="51751" y="210952"/>
                </a:lnTo>
                <a:lnTo>
                  <a:pt x="54432" y="203499"/>
                </a:lnTo>
                <a:lnTo>
                  <a:pt x="57172" y="196626"/>
                </a:lnTo>
                <a:lnTo>
                  <a:pt x="59951" y="190139"/>
                </a:lnTo>
                <a:lnTo>
                  <a:pt x="62756" y="183909"/>
                </a:lnTo>
                <a:lnTo>
                  <a:pt x="65578" y="176898"/>
                </a:lnTo>
                <a:lnTo>
                  <a:pt x="71255" y="161489"/>
                </a:lnTo>
                <a:lnTo>
                  <a:pt x="88055" y="112212"/>
                </a:lnTo>
                <a:lnTo>
                  <a:pt x="92922" y="97668"/>
                </a:lnTo>
                <a:lnTo>
                  <a:pt x="96167" y="85114"/>
                </a:lnTo>
                <a:lnTo>
                  <a:pt x="98330" y="73888"/>
                </a:lnTo>
                <a:lnTo>
                  <a:pt x="99772" y="63546"/>
                </a:lnTo>
                <a:lnTo>
                  <a:pt x="101686" y="54746"/>
                </a:lnTo>
                <a:lnTo>
                  <a:pt x="103915" y="46975"/>
                </a:lnTo>
                <a:lnTo>
                  <a:pt x="106352" y="39889"/>
                </a:lnTo>
                <a:lnTo>
                  <a:pt x="107978" y="34212"/>
                </a:lnTo>
                <a:lnTo>
                  <a:pt x="109061" y="29476"/>
                </a:lnTo>
                <a:lnTo>
                  <a:pt x="110265" y="21672"/>
                </a:lnTo>
                <a:lnTo>
                  <a:pt x="110801" y="15029"/>
                </a:lnTo>
                <a:lnTo>
                  <a:pt x="111038" y="8902"/>
                </a:lnTo>
                <a:lnTo>
                  <a:pt x="111102" y="5934"/>
                </a:lnTo>
                <a:lnTo>
                  <a:pt x="110191" y="4909"/>
                </a:lnTo>
                <a:lnTo>
                  <a:pt x="108632" y="5177"/>
                </a:lnTo>
                <a:lnTo>
                  <a:pt x="106640" y="6309"/>
                </a:lnTo>
                <a:lnTo>
                  <a:pt x="105313" y="8016"/>
                </a:lnTo>
                <a:lnTo>
                  <a:pt x="104427" y="10106"/>
                </a:lnTo>
                <a:lnTo>
                  <a:pt x="102491" y="16874"/>
                </a:lnTo>
                <a:lnTo>
                  <a:pt x="98455" y="29407"/>
                </a:lnTo>
                <a:lnTo>
                  <a:pt x="96046" y="38654"/>
                </a:lnTo>
                <a:lnTo>
                  <a:pt x="90828" y="61629"/>
                </a:lnTo>
                <a:lnTo>
                  <a:pt x="89056" y="76329"/>
                </a:lnTo>
                <a:lnTo>
                  <a:pt x="87874" y="92796"/>
                </a:lnTo>
                <a:lnTo>
                  <a:pt x="87086" y="110441"/>
                </a:lnTo>
                <a:lnTo>
                  <a:pt x="86211" y="145287"/>
                </a:lnTo>
                <a:lnTo>
                  <a:pt x="85978" y="162580"/>
                </a:lnTo>
                <a:lnTo>
                  <a:pt x="86775" y="176014"/>
                </a:lnTo>
                <a:lnTo>
                  <a:pt x="88259" y="186875"/>
                </a:lnTo>
                <a:lnTo>
                  <a:pt x="90200" y="196021"/>
                </a:lnTo>
                <a:lnTo>
                  <a:pt x="92447" y="204023"/>
                </a:lnTo>
                <a:lnTo>
                  <a:pt x="94898" y="211263"/>
                </a:lnTo>
                <a:lnTo>
                  <a:pt x="97484" y="217994"/>
                </a:lnTo>
                <a:lnTo>
                  <a:pt x="100161" y="224387"/>
                </a:lnTo>
                <a:lnTo>
                  <a:pt x="102897" y="230554"/>
                </a:lnTo>
                <a:lnTo>
                  <a:pt x="105674" y="236570"/>
                </a:lnTo>
                <a:lnTo>
                  <a:pt x="108479" y="241533"/>
                </a:lnTo>
                <a:lnTo>
                  <a:pt x="111300" y="245794"/>
                </a:lnTo>
                <a:lnTo>
                  <a:pt x="114134" y="249588"/>
                </a:lnTo>
                <a:lnTo>
                  <a:pt x="117928" y="252117"/>
                </a:lnTo>
                <a:lnTo>
                  <a:pt x="122362" y="253803"/>
                </a:lnTo>
                <a:lnTo>
                  <a:pt x="127224" y="254927"/>
                </a:lnTo>
                <a:lnTo>
                  <a:pt x="132369" y="255676"/>
                </a:lnTo>
                <a:lnTo>
                  <a:pt x="137705" y="256175"/>
                </a:lnTo>
                <a:lnTo>
                  <a:pt x="162664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43"/>
          <p:cNvSpPr/>
          <p:nvPr/>
        </p:nvSpPr>
        <p:spPr>
          <a:xfrm>
            <a:off x="6219631" y="2384144"/>
            <a:ext cx="315472" cy="443627"/>
          </a:xfrm>
          <a:custGeom>
            <a:avLst/>
            <a:gdLst/>
            <a:ahLst/>
            <a:cxnLst/>
            <a:rect l="0" t="0" r="0" b="0"/>
            <a:pathLst>
              <a:path w="315472" h="443627">
                <a:moveTo>
                  <a:pt x="135448" y="196178"/>
                </a:moveTo>
                <a:lnTo>
                  <a:pt x="126347" y="187077"/>
                </a:lnTo>
                <a:lnTo>
                  <a:pt x="122713" y="184395"/>
                </a:lnTo>
                <a:lnTo>
                  <a:pt x="116136" y="181416"/>
                </a:lnTo>
                <a:lnTo>
                  <a:pt x="107078" y="179739"/>
                </a:lnTo>
                <a:lnTo>
                  <a:pt x="98362" y="179242"/>
                </a:lnTo>
                <a:lnTo>
                  <a:pt x="95484" y="180125"/>
                </a:lnTo>
                <a:lnTo>
                  <a:pt x="89747" y="183646"/>
                </a:lnTo>
                <a:lnTo>
                  <a:pt x="81161" y="190983"/>
                </a:lnTo>
                <a:lnTo>
                  <a:pt x="72585" y="199190"/>
                </a:lnTo>
                <a:lnTo>
                  <a:pt x="64012" y="212205"/>
                </a:lnTo>
                <a:lnTo>
                  <a:pt x="59249" y="219245"/>
                </a:lnTo>
                <a:lnTo>
                  <a:pt x="46337" y="237228"/>
                </a:lnTo>
                <a:lnTo>
                  <a:pt x="40798" y="246404"/>
                </a:lnTo>
                <a:lnTo>
                  <a:pt x="36154" y="255380"/>
                </a:lnTo>
                <a:lnTo>
                  <a:pt x="32104" y="264221"/>
                </a:lnTo>
                <a:lnTo>
                  <a:pt x="28452" y="272972"/>
                </a:lnTo>
                <a:lnTo>
                  <a:pt x="25066" y="281664"/>
                </a:lnTo>
                <a:lnTo>
                  <a:pt x="21855" y="290316"/>
                </a:lnTo>
                <a:lnTo>
                  <a:pt x="18762" y="297989"/>
                </a:lnTo>
                <a:lnTo>
                  <a:pt x="12785" y="311595"/>
                </a:lnTo>
                <a:lnTo>
                  <a:pt x="9858" y="323605"/>
                </a:lnTo>
                <a:lnTo>
                  <a:pt x="6954" y="339232"/>
                </a:lnTo>
                <a:lnTo>
                  <a:pt x="4065" y="357270"/>
                </a:lnTo>
                <a:lnTo>
                  <a:pt x="2140" y="374058"/>
                </a:lnTo>
                <a:lnTo>
                  <a:pt x="856" y="390012"/>
                </a:lnTo>
                <a:lnTo>
                  <a:pt x="0" y="405411"/>
                </a:lnTo>
                <a:lnTo>
                  <a:pt x="1335" y="416629"/>
                </a:lnTo>
                <a:lnTo>
                  <a:pt x="4129" y="425061"/>
                </a:lnTo>
                <a:lnTo>
                  <a:pt x="7898" y="431634"/>
                </a:lnTo>
                <a:lnTo>
                  <a:pt x="11362" y="436016"/>
                </a:lnTo>
                <a:lnTo>
                  <a:pt x="14624" y="438937"/>
                </a:lnTo>
                <a:lnTo>
                  <a:pt x="17751" y="440885"/>
                </a:lnTo>
                <a:lnTo>
                  <a:pt x="23766" y="443049"/>
                </a:lnTo>
                <a:lnTo>
                  <a:pt x="26704" y="443626"/>
                </a:lnTo>
                <a:lnTo>
                  <a:pt x="29615" y="443059"/>
                </a:lnTo>
                <a:lnTo>
                  <a:pt x="35389" y="439888"/>
                </a:lnTo>
                <a:lnTo>
                  <a:pt x="43995" y="432748"/>
                </a:lnTo>
                <a:lnTo>
                  <a:pt x="52577" y="424599"/>
                </a:lnTo>
                <a:lnTo>
                  <a:pt x="56389" y="417991"/>
                </a:lnTo>
                <a:lnTo>
                  <a:pt x="60834" y="408824"/>
                </a:lnTo>
                <a:lnTo>
                  <a:pt x="65703" y="397949"/>
                </a:lnTo>
                <a:lnTo>
                  <a:pt x="71807" y="382127"/>
                </a:lnTo>
                <a:lnTo>
                  <a:pt x="86208" y="341687"/>
                </a:lnTo>
                <a:lnTo>
                  <a:pt x="93097" y="323664"/>
                </a:lnTo>
                <a:lnTo>
                  <a:pt x="99594" y="307839"/>
                </a:lnTo>
                <a:lnTo>
                  <a:pt x="105830" y="293478"/>
                </a:lnTo>
                <a:lnTo>
                  <a:pt x="110941" y="280095"/>
                </a:lnTo>
                <a:lnTo>
                  <a:pt x="115300" y="267363"/>
                </a:lnTo>
                <a:lnTo>
                  <a:pt x="119158" y="255065"/>
                </a:lnTo>
                <a:lnTo>
                  <a:pt x="128526" y="221080"/>
                </a:lnTo>
                <a:lnTo>
                  <a:pt x="145511" y="155377"/>
                </a:lnTo>
                <a:lnTo>
                  <a:pt x="147872" y="140402"/>
                </a:lnTo>
                <a:lnTo>
                  <a:pt x="149446" y="124704"/>
                </a:lnTo>
                <a:lnTo>
                  <a:pt x="151194" y="94880"/>
                </a:lnTo>
                <a:lnTo>
                  <a:pt x="151972" y="72099"/>
                </a:lnTo>
                <a:lnTo>
                  <a:pt x="152409" y="47760"/>
                </a:lnTo>
                <a:lnTo>
                  <a:pt x="151518" y="39130"/>
                </a:lnTo>
                <a:lnTo>
                  <a:pt x="149972" y="29567"/>
                </a:lnTo>
                <a:lnTo>
                  <a:pt x="147988" y="19381"/>
                </a:lnTo>
                <a:lnTo>
                  <a:pt x="145784" y="5524"/>
                </a:lnTo>
                <a:lnTo>
                  <a:pt x="145197" y="496"/>
                </a:lnTo>
                <a:lnTo>
                  <a:pt x="144805" y="0"/>
                </a:lnTo>
                <a:lnTo>
                  <a:pt x="144370" y="7071"/>
                </a:lnTo>
                <a:lnTo>
                  <a:pt x="145206" y="13909"/>
                </a:lnTo>
                <a:lnTo>
                  <a:pt x="146716" y="22278"/>
                </a:lnTo>
                <a:lnTo>
                  <a:pt x="148675" y="31667"/>
                </a:lnTo>
                <a:lnTo>
                  <a:pt x="149981" y="47452"/>
                </a:lnTo>
                <a:lnTo>
                  <a:pt x="150852" y="67499"/>
                </a:lnTo>
                <a:lnTo>
                  <a:pt x="152250" y="140810"/>
                </a:lnTo>
                <a:lnTo>
                  <a:pt x="154981" y="192842"/>
                </a:lnTo>
                <a:lnTo>
                  <a:pt x="158417" y="249940"/>
                </a:lnTo>
                <a:lnTo>
                  <a:pt x="159944" y="284843"/>
                </a:lnTo>
                <a:lnTo>
                  <a:pt x="162256" y="300055"/>
                </a:lnTo>
                <a:lnTo>
                  <a:pt x="165704" y="314960"/>
                </a:lnTo>
                <a:lnTo>
                  <a:pt x="169906" y="329658"/>
                </a:lnTo>
                <a:lnTo>
                  <a:pt x="173660" y="340410"/>
                </a:lnTo>
                <a:lnTo>
                  <a:pt x="177115" y="348530"/>
                </a:lnTo>
                <a:lnTo>
                  <a:pt x="185400" y="361998"/>
                </a:lnTo>
                <a:lnTo>
                  <a:pt x="191609" y="369589"/>
                </a:lnTo>
                <a:lnTo>
                  <a:pt x="198606" y="377508"/>
                </a:lnTo>
                <a:lnTo>
                  <a:pt x="206129" y="383740"/>
                </a:lnTo>
                <a:lnTo>
                  <a:pt x="214001" y="388847"/>
                </a:lnTo>
                <a:lnTo>
                  <a:pt x="222107" y="393204"/>
                </a:lnTo>
                <a:lnTo>
                  <a:pt x="228464" y="397061"/>
                </a:lnTo>
                <a:lnTo>
                  <a:pt x="238066" y="403887"/>
                </a:lnTo>
                <a:lnTo>
                  <a:pt x="242913" y="405136"/>
                </a:lnTo>
                <a:lnTo>
                  <a:pt x="248049" y="405015"/>
                </a:lnTo>
                <a:lnTo>
                  <a:pt x="257884" y="403295"/>
                </a:lnTo>
                <a:lnTo>
                  <a:pt x="265429" y="402530"/>
                </a:lnTo>
                <a:lnTo>
                  <a:pt x="270680" y="400421"/>
                </a:lnTo>
                <a:lnTo>
                  <a:pt x="277037" y="397110"/>
                </a:lnTo>
                <a:lnTo>
                  <a:pt x="284134" y="392998"/>
                </a:lnTo>
                <a:lnTo>
                  <a:pt x="297099" y="385889"/>
                </a:lnTo>
                <a:lnTo>
                  <a:pt x="315471" y="3762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44"/>
          <p:cNvSpPr/>
          <p:nvPr/>
        </p:nvSpPr>
        <p:spPr>
          <a:xfrm>
            <a:off x="6861210" y="2383155"/>
            <a:ext cx="42510" cy="420053"/>
          </a:xfrm>
          <a:custGeom>
            <a:avLst/>
            <a:gdLst/>
            <a:ahLst/>
            <a:cxnLst/>
            <a:rect l="0" t="0" r="0" b="0"/>
            <a:pathLst>
              <a:path w="42510" h="420053">
                <a:moveTo>
                  <a:pt x="8220" y="0"/>
                </a:moveTo>
                <a:lnTo>
                  <a:pt x="3669" y="13652"/>
                </a:lnTo>
                <a:lnTo>
                  <a:pt x="2328" y="19579"/>
                </a:lnTo>
                <a:lnTo>
                  <a:pt x="1434" y="25435"/>
                </a:lnTo>
                <a:lnTo>
                  <a:pt x="838" y="31244"/>
                </a:lnTo>
                <a:lnTo>
                  <a:pt x="441" y="38927"/>
                </a:lnTo>
                <a:lnTo>
                  <a:pt x="0" y="57623"/>
                </a:lnTo>
                <a:lnTo>
                  <a:pt x="835" y="66038"/>
                </a:lnTo>
                <a:lnTo>
                  <a:pt x="2344" y="73552"/>
                </a:lnTo>
                <a:lnTo>
                  <a:pt x="4303" y="80467"/>
                </a:lnTo>
                <a:lnTo>
                  <a:pt x="5608" y="94602"/>
                </a:lnTo>
                <a:lnTo>
                  <a:pt x="6479" y="113551"/>
                </a:lnTo>
                <a:lnTo>
                  <a:pt x="7059" y="135708"/>
                </a:lnTo>
                <a:lnTo>
                  <a:pt x="8398" y="153337"/>
                </a:lnTo>
                <a:lnTo>
                  <a:pt x="10244" y="167947"/>
                </a:lnTo>
                <a:lnTo>
                  <a:pt x="14834" y="195610"/>
                </a:lnTo>
                <a:lnTo>
                  <a:pt x="20049" y="230130"/>
                </a:lnTo>
                <a:lnTo>
                  <a:pt x="21821" y="247717"/>
                </a:lnTo>
                <a:lnTo>
                  <a:pt x="23002" y="265157"/>
                </a:lnTo>
                <a:lnTo>
                  <a:pt x="24665" y="306847"/>
                </a:lnTo>
                <a:lnTo>
                  <a:pt x="24898" y="316007"/>
                </a:lnTo>
                <a:lnTo>
                  <a:pt x="26006" y="326876"/>
                </a:lnTo>
                <a:lnTo>
                  <a:pt x="27697" y="338885"/>
                </a:lnTo>
                <a:lnTo>
                  <a:pt x="29777" y="351653"/>
                </a:lnTo>
                <a:lnTo>
                  <a:pt x="31164" y="362070"/>
                </a:lnTo>
                <a:lnTo>
                  <a:pt x="32088" y="370920"/>
                </a:lnTo>
                <a:lnTo>
                  <a:pt x="32705" y="378725"/>
                </a:lnTo>
                <a:lnTo>
                  <a:pt x="34069" y="386786"/>
                </a:lnTo>
                <a:lnTo>
                  <a:pt x="35930" y="395017"/>
                </a:lnTo>
                <a:lnTo>
                  <a:pt x="42509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45"/>
          <p:cNvSpPr/>
          <p:nvPr/>
        </p:nvSpPr>
        <p:spPr>
          <a:xfrm>
            <a:off x="6680834" y="2323687"/>
            <a:ext cx="754382" cy="476610"/>
          </a:xfrm>
          <a:custGeom>
            <a:avLst/>
            <a:gdLst/>
            <a:ahLst/>
            <a:cxnLst/>
            <a:rect l="0" t="0" r="0" b="0"/>
            <a:pathLst>
              <a:path w="754382" h="476610">
                <a:moveTo>
                  <a:pt x="0" y="308070"/>
                </a:moveTo>
                <a:lnTo>
                  <a:pt x="23864" y="308070"/>
                </a:lnTo>
                <a:lnTo>
                  <a:pt x="34737" y="305530"/>
                </a:lnTo>
                <a:lnTo>
                  <a:pt x="48776" y="299321"/>
                </a:lnTo>
                <a:lnTo>
                  <a:pt x="70891" y="287037"/>
                </a:lnTo>
                <a:lnTo>
                  <a:pt x="81550" y="279760"/>
                </a:lnTo>
                <a:lnTo>
                  <a:pt x="91515" y="272052"/>
                </a:lnTo>
                <a:lnTo>
                  <a:pt x="101015" y="264055"/>
                </a:lnTo>
                <a:lnTo>
                  <a:pt x="114969" y="253962"/>
                </a:lnTo>
                <a:lnTo>
                  <a:pt x="131891" y="242471"/>
                </a:lnTo>
                <a:lnTo>
                  <a:pt x="191048" y="203461"/>
                </a:lnTo>
                <a:lnTo>
                  <a:pt x="201660" y="195468"/>
                </a:lnTo>
                <a:lnTo>
                  <a:pt x="211593" y="187282"/>
                </a:lnTo>
                <a:lnTo>
                  <a:pt x="221071" y="178967"/>
                </a:lnTo>
                <a:lnTo>
                  <a:pt x="230249" y="170566"/>
                </a:lnTo>
                <a:lnTo>
                  <a:pt x="248066" y="153612"/>
                </a:lnTo>
                <a:lnTo>
                  <a:pt x="255865" y="145091"/>
                </a:lnTo>
                <a:lnTo>
                  <a:pt x="262969" y="136552"/>
                </a:lnTo>
                <a:lnTo>
                  <a:pt x="269611" y="128002"/>
                </a:lnTo>
                <a:lnTo>
                  <a:pt x="275943" y="119445"/>
                </a:lnTo>
                <a:lnTo>
                  <a:pt x="288060" y="102317"/>
                </a:lnTo>
                <a:lnTo>
                  <a:pt x="297254" y="87719"/>
                </a:lnTo>
                <a:lnTo>
                  <a:pt x="304516" y="73929"/>
                </a:lnTo>
                <a:lnTo>
                  <a:pt x="307786" y="66251"/>
                </a:lnTo>
                <a:lnTo>
                  <a:pt x="313006" y="52005"/>
                </a:lnTo>
                <a:lnTo>
                  <a:pt x="315945" y="37677"/>
                </a:lnTo>
                <a:lnTo>
                  <a:pt x="316633" y="27241"/>
                </a:lnTo>
                <a:lnTo>
                  <a:pt x="317020" y="15205"/>
                </a:lnTo>
                <a:lnTo>
                  <a:pt x="317135" y="5607"/>
                </a:lnTo>
                <a:lnTo>
                  <a:pt x="316198" y="3558"/>
                </a:lnTo>
                <a:lnTo>
                  <a:pt x="314621" y="2192"/>
                </a:lnTo>
                <a:lnTo>
                  <a:pt x="309798" y="0"/>
                </a:lnTo>
                <a:lnTo>
                  <a:pt x="306598" y="9860"/>
                </a:lnTo>
                <a:lnTo>
                  <a:pt x="304412" y="17823"/>
                </a:lnTo>
                <a:lnTo>
                  <a:pt x="301982" y="31752"/>
                </a:lnTo>
                <a:lnTo>
                  <a:pt x="301334" y="38133"/>
                </a:lnTo>
                <a:lnTo>
                  <a:pt x="300614" y="90943"/>
                </a:lnTo>
                <a:lnTo>
                  <a:pt x="300422" y="129029"/>
                </a:lnTo>
                <a:lnTo>
                  <a:pt x="301246" y="157277"/>
                </a:lnTo>
                <a:lnTo>
                  <a:pt x="302749" y="178966"/>
                </a:lnTo>
                <a:lnTo>
                  <a:pt x="304703" y="196283"/>
                </a:lnTo>
                <a:lnTo>
                  <a:pt x="306958" y="211638"/>
                </a:lnTo>
                <a:lnTo>
                  <a:pt x="309414" y="225685"/>
                </a:lnTo>
                <a:lnTo>
                  <a:pt x="312003" y="238859"/>
                </a:lnTo>
                <a:lnTo>
                  <a:pt x="314683" y="250499"/>
                </a:lnTo>
                <a:lnTo>
                  <a:pt x="317421" y="261117"/>
                </a:lnTo>
                <a:lnTo>
                  <a:pt x="320199" y="271053"/>
                </a:lnTo>
                <a:lnTo>
                  <a:pt x="328366" y="297333"/>
                </a:lnTo>
                <a:lnTo>
                  <a:pt x="344581" y="347118"/>
                </a:lnTo>
                <a:lnTo>
                  <a:pt x="353490" y="371462"/>
                </a:lnTo>
                <a:lnTo>
                  <a:pt x="358533" y="384622"/>
                </a:lnTo>
                <a:lnTo>
                  <a:pt x="361895" y="395300"/>
                </a:lnTo>
                <a:lnTo>
                  <a:pt x="364135" y="404323"/>
                </a:lnTo>
                <a:lnTo>
                  <a:pt x="365630" y="412244"/>
                </a:lnTo>
                <a:lnTo>
                  <a:pt x="369830" y="426124"/>
                </a:lnTo>
                <a:lnTo>
                  <a:pt x="373919" y="437691"/>
                </a:lnTo>
                <a:lnTo>
                  <a:pt x="376221" y="449558"/>
                </a:lnTo>
                <a:lnTo>
                  <a:pt x="376903" y="457201"/>
                </a:lnTo>
                <a:lnTo>
                  <a:pt x="376999" y="457021"/>
                </a:lnTo>
                <a:lnTo>
                  <a:pt x="377173" y="444760"/>
                </a:lnTo>
                <a:lnTo>
                  <a:pt x="377191" y="389115"/>
                </a:lnTo>
                <a:lnTo>
                  <a:pt x="379096" y="383055"/>
                </a:lnTo>
                <a:lnTo>
                  <a:pt x="386292" y="371242"/>
                </a:lnTo>
                <a:lnTo>
                  <a:pt x="398381" y="352021"/>
                </a:lnTo>
                <a:lnTo>
                  <a:pt x="405605" y="340228"/>
                </a:lnTo>
                <a:lnTo>
                  <a:pt x="411373" y="331414"/>
                </a:lnTo>
                <a:lnTo>
                  <a:pt x="420323" y="319080"/>
                </a:lnTo>
                <a:lnTo>
                  <a:pt x="430016" y="307883"/>
                </a:lnTo>
                <a:lnTo>
                  <a:pt x="443642" y="293410"/>
                </a:lnTo>
                <a:lnTo>
                  <a:pt x="447209" y="289724"/>
                </a:lnTo>
                <a:lnTo>
                  <a:pt x="450540" y="287267"/>
                </a:lnTo>
                <a:lnTo>
                  <a:pt x="456780" y="284537"/>
                </a:lnTo>
                <a:lnTo>
                  <a:pt x="465649" y="283000"/>
                </a:lnTo>
                <a:lnTo>
                  <a:pt x="478859" y="282544"/>
                </a:lnTo>
                <a:lnTo>
                  <a:pt x="483069" y="284385"/>
                </a:lnTo>
                <a:lnTo>
                  <a:pt x="486830" y="287518"/>
                </a:lnTo>
                <a:lnTo>
                  <a:pt x="490288" y="291511"/>
                </a:lnTo>
                <a:lnTo>
                  <a:pt x="496672" y="306108"/>
                </a:lnTo>
                <a:lnTo>
                  <a:pt x="499707" y="315335"/>
                </a:lnTo>
                <a:lnTo>
                  <a:pt x="501731" y="323391"/>
                </a:lnTo>
                <a:lnTo>
                  <a:pt x="503979" y="337422"/>
                </a:lnTo>
                <a:lnTo>
                  <a:pt x="504579" y="344783"/>
                </a:lnTo>
                <a:lnTo>
                  <a:pt x="504979" y="352548"/>
                </a:lnTo>
                <a:lnTo>
                  <a:pt x="505245" y="360582"/>
                </a:lnTo>
                <a:lnTo>
                  <a:pt x="505621" y="408296"/>
                </a:lnTo>
                <a:lnTo>
                  <a:pt x="506626" y="421560"/>
                </a:lnTo>
                <a:lnTo>
                  <a:pt x="508248" y="431355"/>
                </a:lnTo>
                <a:lnTo>
                  <a:pt x="510282" y="438837"/>
                </a:lnTo>
                <a:lnTo>
                  <a:pt x="513543" y="443826"/>
                </a:lnTo>
                <a:lnTo>
                  <a:pt x="517622" y="447151"/>
                </a:lnTo>
                <a:lnTo>
                  <a:pt x="526282" y="450847"/>
                </a:lnTo>
                <a:lnTo>
                  <a:pt x="533306" y="452489"/>
                </a:lnTo>
                <a:lnTo>
                  <a:pt x="536513" y="451974"/>
                </a:lnTo>
                <a:lnTo>
                  <a:pt x="542615" y="448862"/>
                </a:lnTo>
                <a:lnTo>
                  <a:pt x="551406" y="441756"/>
                </a:lnTo>
                <a:lnTo>
                  <a:pt x="558104" y="434341"/>
                </a:lnTo>
                <a:lnTo>
                  <a:pt x="590285" y="396601"/>
                </a:lnTo>
                <a:lnTo>
                  <a:pt x="616362" y="365515"/>
                </a:lnTo>
                <a:lnTo>
                  <a:pt x="625220" y="353034"/>
                </a:lnTo>
                <a:lnTo>
                  <a:pt x="631126" y="342808"/>
                </a:lnTo>
                <a:lnTo>
                  <a:pt x="635064" y="334087"/>
                </a:lnTo>
                <a:lnTo>
                  <a:pt x="639594" y="325414"/>
                </a:lnTo>
                <a:lnTo>
                  <a:pt x="644518" y="316775"/>
                </a:lnTo>
                <a:lnTo>
                  <a:pt x="649706" y="308159"/>
                </a:lnTo>
                <a:lnTo>
                  <a:pt x="655471" y="296044"/>
                </a:lnTo>
                <a:lnTo>
                  <a:pt x="658717" y="283869"/>
                </a:lnTo>
                <a:lnTo>
                  <a:pt x="659172" y="280506"/>
                </a:lnTo>
                <a:lnTo>
                  <a:pt x="658523" y="278264"/>
                </a:lnTo>
                <a:lnTo>
                  <a:pt x="657139" y="276769"/>
                </a:lnTo>
                <a:lnTo>
                  <a:pt x="653059" y="274156"/>
                </a:lnTo>
                <a:lnTo>
                  <a:pt x="648072" y="269820"/>
                </a:lnTo>
                <a:lnTo>
                  <a:pt x="646360" y="269235"/>
                </a:lnTo>
                <a:lnTo>
                  <a:pt x="645220" y="269798"/>
                </a:lnTo>
                <a:lnTo>
                  <a:pt x="644459" y="271125"/>
                </a:lnTo>
                <a:lnTo>
                  <a:pt x="643000" y="272010"/>
                </a:lnTo>
                <a:lnTo>
                  <a:pt x="638838" y="272993"/>
                </a:lnTo>
                <a:lnTo>
                  <a:pt x="636395" y="275161"/>
                </a:lnTo>
                <a:lnTo>
                  <a:pt x="625630" y="289787"/>
                </a:lnTo>
                <a:lnTo>
                  <a:pt x="620005" y="297086"/>
                </a:lnTo>
                <a:lnTo>
                  <a:pt x="611484" y="311907"/>
                </a:lnTo>
                <a:lnTo>
                  <a:pt x="602927" y="328363"/>
                </a:lnTo>
                <a:lnTo>
                  <a:pt x="597216" y="339632"/>
                </a:lnTo>
                <a:lnTo>
                  <a:pt x="594042" y="350990"/>
                </a:lnTo>
                <a:lnTo>
                  <a:pt x="592632" y="365246"/>
                </a:lnTo>
                <a:lnTo>
                  <a:pt x="592256" y="375715"/>
                </a:lnTo>
                <a:lnTo>
                  <a:pt x="591652" y="413084"/>
                </a:lnTo>
                <a:lnTo>
                  <a:pt x="594109" y="426498"/>
                </a:lnTo>
                <a:lnTo>
                  <a:pt x="597424" y="437857"/>
                </a:lnTo>
                <a:lnTo>
                  <a:pt x="598897" y="446081"/>
                </a:lnTo>
                <a:lnTo>
                  <a:pt x="601195" y="449607"/>
                </a:lnTo>
                <a:lnTo>
                  <a:pt x="613530" y="460074"/>
                </a:lnTo>
                <a:lnTo>
                  <a:pt x="623835" y="469607"/>
                </a:lnTo>
                <a:lnTo>
                  <a:pt x="630203" y="472912"/>
                </a:lnTo>
                <a:lnTo>
                  <a:pt x="644898" y="476583"/>
                </a:lnTo>
                <a:lnTo>
                  <a:pt x="650913" y="476609"/>
                </a:lnTo>
                <a:lnTo>
                  <a:pt x="655874" y="475675"/>
                </a:lnTo>
                <a:lnTo>
                  <a:pt x="675233" y="467331"/>
                </a:lnTo>
                <a:lnTo>
                  <a:pt x="691264" y="456958"/>
                </a:lnTo>
                <a:lnTo>
                  <a:pt x="754381" y="4195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46"/>
          <p:cNvSpPr/>
          <p:nvPr/>
        </p:nvSpPr>
        <p:spPr>
          <a:xfrm>
            <a:off x="7675244" y="2348864"/>
            <a:ext cx="176944" cy="411021"/>
          </a:xfrm>
          <a:custGeom>
            <a:avLst/>
            <a:gdLst/>
            <a:ahLst/>
            <a:cxnLst/>
            <a:rect l="0" t="0" r="0" b="0"/>
            <a:pathLst>
              <a:path w="176944" h="411021">
                <a:moveTo>
                  <a:pt x="0" y="0"/>
                </a:moveTo>
                <a:lnTo>
                  <a:pt x="0" y="16483"/>
                </a:lnTo>
                <a:lnTo>
                  <a:pt x="2541" y="26694"/>
                </a:lnTo>
                <a:lnTo>
                  <a:pt x="5892" y="37582"/>
                </a:lnTo>
                <a:lnTo>
                  <a:pt x="7382" y="48771"/>
                </a:lnTo>
                <a:lnTo>
                  <a:pt x="10584" y="60094"/>
                </a:lnTo>
                <a:lnTo>
                  <a:pt x="12772" y="65780"/>
                </a:lnTo>
                <a:lnTo>
                  <a:pt x="14230" y="72429"/>
                </a:lnTo>
                <a:lnTo>
                  <a:pt x="15202" y="79718"/>
                </a:lnTo>
                <a:lnTo>
                  <a:pt x="15850" y="87436"/>
                </a:lnTo>
                <a:lnTo>
                  <a:pt x="17234" y="96391"/>
                </a:lnTo>
                <a:lnTo>
                  <a:pt x="19110" y="106171"/>
                </a:lnTo>
                <a:lnTo>
                  <a:pt x="21312" y="116501"/>
                </a:lnTo>
                <a:lnTo>
                  <a:pt x="22781" y="126245"/>
                </a:lnTo>
                <a:lnTo>
                  <a:pt x="23760" y="135598"/>
                </a:lnTo>
                <a:lnTo>
                  <a:pt x="24413" y="144692"/>
                </a:lnTo>
                <a:lnTo>
                  <a:pt x="24848" y="153611"/>
                </a:lnTo>
                <a:lnTo>
                  <a:pt x="25331" y="171142"/>
                </a:lnTo>
                <a:lnTo>
                  <a:pt x="25717" y="391900"/>
                </a:lnTo>
                <a:lnTo>
                  <a:pt x="24765" y="392712"/>
                </a:lnTo>
                <a:lnTo>
                  <a:pt x="23178" y="393253"/>
                </a:lnTo>
                <a:lnTo>
                  <a:pt x="21167" y="393614"/>
                </a:lnTo>
                <a:lnTo>
                  <a:pt x="19827" y="391950"/>
                </a:lnTo>
                <a:lnTo>
                  <a:pt x="16988" y="381458"/>
                </a:lnTo>
                <a:lnTo>
                  <a:pt x="12948" y="374960"/>
                </a:lnTo>
                <a:lnTo>
                  <a:pt x="7977" y="366357"/>
                </a:lnTo>
                <a:lnTo>
                  <a:pt x="3546" y="357135"/>
                </a:lnTo>
                <a:lnTo>
                  <a:pt x="1577" y="349862"/>
                </a:lnTo>
                <a:lnTo>
                  <a:pt x="2003" y="345637"/>
                </a:lnTo>
                <a:lnTo>
                  <a:pt x="5018" y="335862"/>
                </a:lnTo>
                <a:lnTo>
                  <a:pt x="6994" y="325167"/>
                </a:lnTo>
                <a:lnTo>
                  <a:pt x="7521" y="319648"/>
                </a:lnTo>
                <a:lnTo>
                  <a:pt x="9776" y="314064"/>
                </a:lnTo>
                <a:lnTo>
                  <a:pt x="13185" y="308436"/>
                </a:lnTo>
                <a:lnTo>
                  <a:pt x="17363" y="302779"/>
                </a:lnTo>
                <a:lnTo>
                  <a:pt x="21100" y="297103"/>
                </a:lnTo>
                <a:lnTo>
                  <a:pt x="24544" y="291414"/>
                </a:lnTo>
                <a:lnTo>
                  <a:pt x="27793" y="285716"/>
                </a:lnTo>
                <a:lnTo>
                  <a:pt x="31864" y="280965"/>
                </a:lnTo>
                <a:lnTo>
                  <a:pt x="36482" y="276845"/>
                </a:lnTo>
                <a:lnTo>
                  <a:pt x="41467" y="273146"/>
                </a:lnTo>
                <a:lnTo>
                  <a:pt x="46695" y="268775"/>
                </a:lnTo>
                <a:lnTo>
                  <a:pt x="52085" y="263956"/>
                </a:lnTo>
                <a:lnTo>
                  <a:pt x="57583" y="258838"/>
                </a:lnTo>
                <a:lnTo>
                  <a:pt x="62202" y="255427"/>
                </a:lnTo>
                <a:lnTo>
                  <a:pt x="66233" y="253152"/>
                </a:lnTo>
                <a:lnTo>
                  <a:pt x="69873" y="251636"/>
                </a:lnTo>
                <a:lnTo>
                  <a:pt x="76109" y="249672"/>
                </a:lnTo>
                <a:lnTo>
                  <a:pt x="93199" y="244951"/>
                </a:lnTo>
                <a:lnTo>
                  <a:pt x="102138" y="243311"/>
                </a:lnTo>
                <a:lnTo>
                  <a:pt x="110955" y="242217"/>
                </a:lnTo>
                <a:lnTo>
                  <a:pt x="119690" y="241488"/>
                </a:lnTo>
                <a:lnTo>
                  <a:pt x="127419" y="241955"/>
                </a:lnTo>
                <a:lnTo>
                  <a:pt x="134476" y="243219"/>
                </a:lnTo>
                <a:lnTo>
                  <a:pt x="141085" y="245013"/>
                </a:lnTo>
                <a:lnTo>
                  <a:pt x="146446" y="247162"/>
                </a:lnTo>
                <a:lnTo>
                  <a:pt x="150971" y="249548"/>
                </a:lnTo>
                <a:lnTo>
                  <a:pt x="154939" y="252090"/>
                </a:lnTo>
                <a:lnTo>
                  <a:pt x="159490" y="257595"/>
                </a:lnTo>
                <a:lnTo>
                  <a:pt x="164430" y="265075"/>
                </a:lnTo>
                <a:lnTo>
                  <a:pt x="169628" y="273872"/>
                </a:lnTo>
                <a:lnTo>
                  <a:pt x="173093" y="280689"/>
                </a:lnTo>
                <a:lnTo>
                  <a:pt x="176943" y="290804"/>
                </a:lnTo>
                <a:lnTo>
                  <a:pt x="176114" y="303554"/>
                </a:lnTo>
                <a:lnTo>
                  <a:pt x="174560" y="310954"/>
                </a:lnTo>
                <a:lnTo>
                  <a:pt x="172571" y="317793"/>
                </a:lnTo>
                <a:lnTo>
                  <a:pt x="167821" y="330472"/>
                </a:lnTo>
                <a:lnTo>
                  <a:pt x="162534" y="342456"/>
                </a:lnTo>
                <a:lnTo>
                  <a:pt x="159791" y="348320"/>
                </a:lnTo>
                <a:lnTo>
                  <a:pt x="156058" y="353181"/>
                </a:lnTo>
                <a:lnTo>
                  <a:pt x="151664" y="357374"/>
                </a:lnTo>
                <a:lnTo>
                  <a:pt x="146830" y="361122"/>
                </a:lnTo>
                <a:lnTo>
                  <a:pt x="141702" y="364573"/>
                </a:lnTo>
                <a:lnTo>
                  <a:pt x="136378" y="367827"/>
                </a:lnTo>
                <a:lnTo>
                  <a:pt x="130924" y="370948"/>
                </a:lnTo>
                <a:lnTo>
                  <a:pt x="123478" y="375886"/>
                </a:lnTo>
                <a:lnTo>
                  <a:pt x="105044" y="388993"/>
                </a:lnTo>
                <a:lnTo>
                  <a:pt x="96700" y="393631"/>
                </a:lnTo>
                <a:lnTo>
                  <a:pt x="89232" y="396724"/>
                </a:lnTo>
                <a:lnTo>
                  <a:pt x="82349" y="398785"/>
                </a:lnTo>
                <a:lnTo>
                  <a:pt x="75854" y="401112"/>
                </a:lnTo>
                <a:lnTo>
                  <a:pt x="69620" y="403616"/>
                </a:lnTo>
                <a:lnTo>
                  <a:pt x="63558" y="406237"/>
                </a:lnTo>
                <a:lnTo>
                  <a:pt x="56660" y="407985"/>
                </a:lnTo>
                <a:lnTo>
                  <a:pt x="49203" y="409150"/>
                </a:lnTo>
                <a:lnTo>
                  <a:pt x="41375" y="409927"/>
                </a:lnTo>
                <a:lnTo>
                  <a:pt x="35203" y="410445"/>
                </a:lnTo>
                <a:lnTo>
                  <a:pt x="30136" y="410790"/>
                </a:lnTo>
                <a:lnTo>
                  <a:pt x="25806" y="411020"/>
                </a:lnTo>
                <a:lnTo>
                  <a:pt x="21967" y="410221"/>
                </a:lnTo>
                <a:lnTo>
                  <a:pt x="18455" y="408736"/>
                </a:lnTo>
                <a:lnTo>
                  <a:pt x="15161" y="406793"/>
                </a:lnTo>
                <a:lnTo>
                  <a:pt x="12012" y="404546"/>
                </a:lnTo>
                <a:lnTo>
                  <a:pt x="8961" y="402095"/>
                </a:lnTo>
                <a:lnTo>
                  <a:pt x="5974" y="399508"/>
                </a:lnTo>
                <a:lnTo>
                  <a:pt x="4936" y="396832"/>
                </a:lnTo>
                <a:lnTo>
                  <a:pt x="5196" y="394095"/>
                </a:lnTo>
                <a:lnTo>
                  <a:pt x="6322" y="391317"/>
                </a:lnTo>
                <a:lnTo>
                  <a:pt x="10112" y="385692"/>
                </a:lnTo>
                <a:lnTo>
                  <a:pt x="17146" y="377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47"/>
          <p:cNvSpPr/>
          <p:nvPr/>
        </p:nvSpPr>
        <p:spPr>
          <a:xfrm>
            <a:off x="7923847" y="2571750"/>
            <a:ext cx="161148" cy="221139"/>
          </a:xfrm>
          <a:custGeom>
            <a:avLst/>
            <a:gdLst/>
            <a:ahLst/>
            <a:cxnLst/>
            <a:rect l="0" t="0" r="0" b="0"/>
            <a:pathLst>
              <a:path w="161148" h="221139">
                <a:moveTo>
                  <a:pt x="94297" y="0"/>
                </a:moveTo>
                <a:lnTo>
                  <a:pt x="70434" y="23863"/>
                </a:lnTo>
                <a:lnTo>
                  <a:pt x="65053" y="30196"/>
                </a:lnTo>
                <a:lnTo>
                  <a:pt x="59562" y="37276"/>
                </a:lnTo>
                <a:lnTo>
                  <a:pt x="53996" y="44853"/>
                </a:lnTo>
                <a:lnTo>
                  <a:pt x="47427" y="54667"/>
                </a:lnTo>
                <a:lnTo>
                  <a:pt x="32509" y="78271"/>
                </a:lnTo>
                <a:lnTo>
                  <a:pt x="26435" y="88376"/>
                </a:lnTo>
                <a:lnTo>
                  <a:pt x="21433" y="97017"/>
                </a:lnTo>
                <a:lnTo>
                  <a:pt x="17146" y="104683"/>
                </a:lnTo>
                <a:lnTo>
                  <a:pt x="13336" y="114556"/>
                </a:lnTo>
                <a:lnTo>
                  <a:pt x="9843" y="125901"/>
                </a:lnTo>
                <a:lnTo>
                  <a:pt x="6562" y="138226"/>
                </a:lnTo>
                <a:lnTo>
                  <a:pt x="4376" y="148348"/>
                </a:lnTo>
                <a:lnTo>
                  <a:pt x="2917" y="157001"/>
                </a:lnTo>
                <a:lnTo>
                  <a:pt x="1945" y="164675"/>
                </a:lnTo>
                <a:lnTo>
                  <a:pt x="1297" y="171695"/>
                </a:lnTo>
                <a:lnTo>
                  <a:pt x="864" y="178281"/>
                </a:lnTo>
                <a:lnTo>
                  <a:pt x="577" y="184576"/>
                </a:lnTo>
                <a:lnTo>
                  <a:pt x="1336" y="189726"/>
                </a:lnTo>
                <a:lnTo>
                  <a:pt x="2796" y="194111"/>
                </a:lnTo>
                <a:lnTo>
                  <a:pt x="4721" y="197987"/>
                </a:lnTo>
                <a:lnTo>
                  <a:pt x="9402" y="204834"/>
                </a:lnTo>
                <a:lnTo>
                  <a:pt x="11983" y="207993"/>
                </a:lnTo>
                <a:lnTo>
                  <a:pt x="16561" y="211052"/>
                </a:lnTo>
                <a:lnTo>
                  <a:pt x="22471" y="214044"/>
                </a:lnTo>
                <a:lnTo>
                  <a:pt x="29268" y="216991"/>
                </a:lnTo>
                <a:lnTo>
                  <a:pt x="34751" y="218955"/>
                </a:lnTo>
                <a:lnTo>
                  <a:pt x="39360" y="220265"/>
                </a:lnTo>
                <a:lnTo>
                  <a:pt x="43386" y="221138"/>
                </a:lnTo>
                <a:lnTo>
                  <a:pt x="47974" y="220768"/>
                </a:lnTo>
                <a:lnTo>
                  <a:pt x="52938" y="219568"/>
                </a:lnTo>
                <a:lnTo>
                  <a:pt x="58151" y="217816"/>
                </a:lnTo>
                <a:lnTo>
                  <a:pt x="63533" y="215696"/>
                </a:lnTo>
                <a:lnTo>
                  <a:pt x="69025" y="213330"/>
                </a:lnTo>
                <a:lnTo>
                  <a:pt x="74592" y="210800"/>
                </a:lnTo>
                <a:lnTo>
                  <a:pt x="81161" y="207208"/>
                </a:lnTo>
                <a:lnTo>
                  <a:pt x="88398" y="202908"/>
                </a:lnTo>
                <a:lnTo>
                  <a:pt x="96079" y="198137"/>
                </a:lnTo>
                <a:lnTo>
                  <a:pt x="102153" y="193051"/>
                </a:lnTo>
                <a:lnTo>
                  <a:pt x="107155" y="187756"/>
                </a:lnTo>
                <a:lnTo>
                  <a:pt x="111441" y="182320"/>
                </a:lnTo>
                <a:lnTo>
                  <a:pt x="116204" y="175839"/>
                </a:lnTo>
                <a:lnTo>
                  <a:pt x="126577" y="161018"/>
                </a:lnTo>
                <a:lnTo>
                  <a:pt x="131057" y="154018"/>
                </a:lnTo>
                <a:lnTo>
                  <a:pt x="134996" y="147446"/>
                </a:lnTo>
                <a:lnTo>
                  <a:pt x="138575" y="141160"/>
                </a:lnTo>
                <a:lnTo>
                  <a:pt x="145092" y="129095"/>
                </a:lnTo>
                <a:lnTo>
                  <a:pt x="157036" y="105827"/>
                </a:lnTo>
                <a:lnTo>
                  <a:pt x="158984" y="100079"/>
                </a:lnTo>
                <a:lnTo>
                  <a:pt x="160282" y="94342"/>
                </a:lnTo>
                <a:lnTo>
                  <a:pt x="161147" y="88612"/>
                </a:lnTo>
                <a:lnTo>
                  <a:pt x="160771" y="82887"/>
                </a:lnTo>
                <a:lnTo>
                  <a:pt x="159568" y="77165"/>
                </a:lnTo>
                <a:lnTo>
                  <a:pt x="157813" y="71446"/>
                </a:lnTo>
                <a:lnTo>
                  <a:pt x="155692" y="65728"/>
                </a:lnTo>
                <a:lnTo>
                  <a:pt x="153325" y="60011"/>
                </a:lnTo>
                <a:lnTo>
                  <a:pt x="150795" y="54295"/>
                </a:lnTo>
                <a:lnTo>
                  <a:pt x="147202" y="49531"/>
                </a:lnTo>
                <a:lnTo>
                  <a:pt x="142902" y="45403"/>
                </a:lnTo>
                <a:lnTo>
                  <a:pt x="138130" y="41699"/>
                </a:lnTo>
                <a:lnTo>
                  <a:pt x="133996" y="38276"/>
                </a:lnTo>
                <a:lnTo>
                  <a:pt x="130289" y="35043"/>
                </a:lnTo>
                <a:lnTo>
                  <a:pt x="126864" y="31934"/>
                </a:lnTo>
                <a:lnTo>
                  <a:pt x="122676" y="28909"/>
                </a:lnTo>
                <a:lnTo>
                  <a:pt x="117979" y="25940"/>
                </a:lnTo>
                <a:lnTo>
                  <a:pt x="112943" y="23008"/>
                </a:lnTo>
                <a:lnTo>
                  <a:pt x="107681" y="21054"/>
                </a:lnTo>
                <a:lnTo>
                  <a:pt x="102267" y="19751"/>
                </a:lnTo>
                <a:lnTo>
                  <a:pt x="96753" y="18882"/>
                </a:lnTo>
                <a:lnTo>
                  <a:pt x="91172" y="19255"/>
                </a:lnTo>
                <a:lnTo>
                  <a:pt x="85546" y="20457"/>
                </a:lnTo>
                <a:lnTo>
                  <a:pt x="79891" y="22210"/>
                </a:lnTo>
                <a:lnTo>
                  <a:pt x="74216" y="24332"/>
                </a:lnTo>
                <a:lnTo>
                  <a:pt x="68527" y="26698"/>
                </a:lnTo>
                <a:lnTo>
                  <a:pt x="62830" y="29229"/>
                </a:lnTo>
                <a:lnTo>
                  <a:pt x="51419" y="34581"/>
                </a:lnTo>
                <a:lnTo>
                  <a:pt x="45710" y="37341"/>
                </a:lnTo>
                <a:lnTo>
                  <a:pt x="40951" y="39181"/>
                </a:lnTo>
                <a:lnTo>
                  <a:pt x="36826" y="40408"/>
                </a:lnTo>
                <a:lnTo>
                  <a:pt x="33123" y="41226"/>
                </a:lnTo>
                <a:lnTo>
                  <a:pt x="28749" y="42724"/>
                </a:lnTo>
                <a:lnTo>
                  <a:pt x="23929" y="44675"/>
                </a:lnTo>
                <a:lnTo>
                  <a:pt x="18810" y="46928"/>
                </a:lnTo>
                <a:lnTo>
                  <a:pt x="14445" y="49383"/>
                </a:lnTo>
                <a:lnTo>
                  <a:pt x="10583" y="51972"/>
                </a:lnTo>
                <a:lnTo>
                  <a:pt x="7055" y="54650"/>
                </a:lnTo>
                <a:lnTo>
                  <a:pt x="4703" y="58341"/>
                </a:lnTo>
                <a:lnTo>
                  <a:pt x="3136" y="62706"/>
                </a:lnTo>
                <a:lnTo>
                  <a:pt x="0" y="771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48"/>
          <p:cNvSpPr/>
          <p:nvPr/>
        </p:nvSpPr>
        <p:spPr>
          <a:xfrm>
            <a:off x="8147125" y="2554683"/>
            <a:ext cx="153362" cy="196920"/>
          </a:xfrm>
          <a:custGeom>
            <a:avLst/>
            <a:gdLst/>
            <a:ahLst/>
            <a:cxnLst/>
            <a:rect l="0" t="0" r="0" b="0"/>
            <a:pathLst>
              <a:path w="153362" h="196920">
                <a:moveTo>
                  <a:pt x="25325" y="8494"/>
                </a:moveTo>
                <a:lnTo>
                  <a:pt x="25325" y="27807"/>
                </a:lnTo>
                <a:lnTo>
                  <a:pt x="24373" y="33752"/>
                </a:lnTo>
                <a:lnTo>
                  <a:pt x="22785" y="41525"/>
                </a:lnTo>
                <a:lnTo>
                  <a:pt x="20774" y="50517"/>
                </a:lnTo>
                <a:lnTo>
                  <a:pt x="18481" y="58417"/>
                </a:lnTo>
                <a:lnTo>
                  <a:pt x="15999" y="65589"/>
                </a:lnTo>
                <a:lnTo>
                  <a:pt x="13393" y="72275"/>
                </a:lnTo>
                <a:lnTo>
                  <a:pt x="11655" y="78637"/>
                </a:lnTo>
                <a:lnTo>
                  <a:pt x="10497" y="84783"/>
                </a:lnTo>
                <a:lnTo>
                  <a:pt x="9724" y="90786"/>
                </a:lnTo>
                <a:lnTo>
                  <a:pt x="8257" y="99550"/>
                </a:lnTo>
                <a:lnTo>
                  <a:pt x="2593" y="130830"/>
                </a:lnTo>
                <a:lnTo>
                  <a:pt x="1597" y="137676"/>
                </a:lnTo>
                <a:lnTo>
                  <a:pt x="934" y="143193"/>
                </a:lnTo>
                <a:lnTo>
                  <a:pt x="491" y="149728"/>
                </a:lnTo>
                <a:lnTo>
                  <a:pt x="197" y="156943"/>
                </a:lnTo>
                <a:lnTo>
                  <a:pt x="0" y="164610"/>
                </a:lnTo>
                <a:lnTo>
                  <a:pt x="822" y="170674"/>
                </a:lnTo>
                <a:lnTo>
                  <a:pt x="2321" y="175669"/>
                </a:lnTo>
                <a:lnTo>
                  <a:pt x="4275" y="179951"/>
                </a:lnTo>
                <a:lnTo>
                  <a:pt x="6530" y="183759"/>
                </a:lnTo>
                <a:lnTo>
                  <a:pt x="8984" y="187250"/>
                </a:lnTo>
                <a:lnTo>
                  <a:pt x="11573" y="190530"/>
                </a:lnTo>
                <a:lnTo>
                  <a:pt x="14252" y="192716"/>
                </a:lnTo>
                <a:lnTo>
                  <a:pt x="16991" y="194174"/>
                </a:lnTo>
                <a:lnTo>
                  <a:pt x="19768" y="195146"/>
                </a:lnTo>
                <a:lnTo>
                  <a:pt x="22574" y="195793"/>
                </a:lnTo>
                <a:lnTo>
                  <a:pt x="25396" y="196225"/>
                </a:lnTo>
                <a:lnTo>
                  <a:pt x="28230" y="196513"/>
                </a:lnTo>
                <a:lnTo>
                  <a:pt x="31071" y="196705"/>
                </a:lnTo>
                <a:lnTo>
                  <a:pt x="33918" y="196833"/>
                </a:lnTo>
                <a:lnTo>
                  <a:pt x="36769" y="196919"/>
                </a:lnTo>
                <a:lnTo>
                  <a:pt x="40575" y="196023"/>
                </a:lnTo>
                <a:lnTo>
                  <a:pt x="45016" y="194473"/>
                </a:lnTo>
                <a:lnTo>
                  <a:pt x="49883" y="192488"/>
                </a:lnTo>
                <a:lnTo>
                  <a:pt x="54079" y="190212"/>
                </a:lnTo>
                <a:lnTo>
                  <a:pt x="57829" y="187741"/>
                </a:lnTo>
                <a:lnTo>
                  <a:pt x="61283" y="185142"/>
                </a:lnTo>
                <a:lnTo>
                  <a:pt x="65488" y="182457"/>
                </a:lnTo>
                <a:lnTo>
                  <a:pt x="70199" y="179714"/>
                </a:lnTo>
                <a:lnTo>
                  <a:pt x="75243" y="176934"/>
                </a:lnTo>
                <a:lnTo>
                  <a:pt x="79558" y="173175"/>
                </a:lnTo>
                <a:lnTo>
                  <a:pt x="83388" y="168763"/>
                </a:lnTo>
                <a:lnTo>
                  <a:pt x="98408" y="148374"/>
                </a:lnTo>
                <a:lnTo>
                  <a:pt x="105479" y="138895"/>
                </a:lnTo>
                <a:lnTo>
                  <a:pt x="118416" y="120743"/>
                </a:lnTo>
                <a:lnTo>
                  <a:pt x="124533" y="111901"/>
                </a:lnTo>
                <a:lnTo>
                  <a:pt x="129565" y="104102"/>
                </a:lnTo>
                <a:lnTo>
                  <a:pt x="133871" y="96998"/>
                </a:lnTo>
                <a:lnTo>
                  <a:pt x="137693" y="90357"/>
                </a:lnTo>
                <a:lnTo>
                  <a:pt x="144482" y="77897"/>
                </a:lnTo>
                <a:lnTo>
                  <a:pt x="147625" y="71908"/>
                </a:lnTo>
                <a:lnTo>
                  <a:pt x="149721" y="66010"/>
                </a:lnTo>
                <a:lnTo>
                  <a:pt x="151118" y="60173"/>
                </a:lnTo>
                <a:lnTo>
                  <a:pt x="152049" y="54377"/>
                </a:lnTo>
                <a:lnTo>
                  <a:pt x="152670" y="48608"/>
                </a:lnTo>
                <a:lnTo>
                  <a:pt x="153084" y="42856"/>
                </a:lnTo>
                <a:lnTo>
                  <a:pt x="153361" y="37117"/>
                </a:lnTo>
                <a:lnTo>
                  <a:pt x="151639" y="32339"/>
                </a:lnTo>
                <a:lnTo>
                  <a:pt x="148587" y="28201"/>
                </a:lnTo>
                <a:lnTo>
                  <a:pt x="140116" y="20110"/>
                </a:lnTo>
                <a:lnTo>
                  <a:pt x="130001" y="10164"/>
                </a:lnTo>
                <a:lnTo>
                  <a:pt x="125589" y="6750"/>
                </a:lnTo>
                <a:lnTo>
                  <a:pt x="121695" y="4474"/>
                </a:lnTo>
                <a:lnTo>
                  <a:pt x="118147" y="2957"/>
                </a:lnTo>
                <a:lnTo>
                  <a:pt x="113876" y="1945"/>
                </a:lnTo>
                <a:lnTo>
                  <a:pt x="109124" y="1270"/>
                </a:lnTo>
                <a:lnTo>
                  <a:pt x="104051" y="821"/>
                </a:lnTo>
                <a:lnTo>
                  <a:pt x="99717" y="521"/>
                </a:lnTo>
                <a:lnTo>
                  <a:pt x="92360" y="188"/>
                </a:lnTo>
                <a:lnTo>
                  <a:pt x="73761" y="0"/>
                </a:lnTo>
                <a:lnTo>
                  <a:pt x="68094" y="927"/>
                </a:lnTo>
                <a:lnTo>
                  <a:pt x="63362" y="2497"/>
                </a:lnTo>
                <a:lnTo>
                  <a:pt x="44374" y="11860"/>
                </a:lnTo>
                <a:lnTo>
                  <a:pt x="39929" y="14548"/>
                </a:lnTo>
                <a:lnTo>
                  <a:pt x="36014" y="17293"/>
                </a:lnTo>
                <a:lnTo>
                  <a:pt x="32451" y="20075"/>
                </a:lnTo>
                <a:lnTo>
                  <a:pt x="30075" y="22882"/>
                </a:lnTo>
                <a:lnTo>
                  <a:pt x="28492" y="25706"/>
                </a:lnTo>
                <a:lnTo>
                  <a:pt x="27436" y="28541"/>
                </a:lnTo>
                <a:lnTo>
                  <a:pt x="23724" y="34231"/>
                </a:lnTo>
                <a:lnTo>
                  <a:pt x="16752" y="427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49"/>
          <p:cNvSpPr/>
          <p:nvPr/>
        </p:nvSpPr>
        <p:spPr>
          <a:xfrm>
            <a:off x="8378190" y="2408872"/>
            <a:ext cx="24527" cy="377191"/>
          </a:xfrm>
          <a:custGeom>
            <a:avLst/>
            <a:gdLst/>
            <a:ahLst/>
            <a:cxnLst/>
            <a:rect l="0" t="0" r="0" b="0"/>
            <a:pathLst>
              <a:path w="24527" h="377191">
                <a:moveTo>
                  <a:pt x="17144" y="0"/>
                </a:moveTo>
                <a:lnTo>
                  <a:pt x="17144" y="46574"/>
                </a:lnTo>
                <a:lnTo>
                  <a:pt x="18097" y="55814"/>
                </a:lnTo>
                <a:lnTo>
                  <a:pt x="19685" y="63880"/>
                </a:lnTo>
                <a:lnTo>
                  <a:pt x="21695" y="71161"/>
                </a:lnTo>
                <a:lnTo>
                  <a:pt x="23036" y="83636"/>
                </a:lnTo>
                <a:lnTo>
                  <a:pt x="23930" y="99572"/>
                </a:lnTo>
                <a:lnTo>
                  <a:pt x="24526" y="117817"/>
                </a:lnTo>
                <a:lnTo>
                  <a:pt x="23970" y="132837"/>
                </a:lnTo>
                <a:lnTo>
                  <a:pt x="22648" y="145708"/>
                </a:lnTo>
                <a:lnTo>
                  <a:pt x="20813" y="157146"/>
                </a:lnTo>
                <a:lnTo>
                  <a:pt x="18638" y="167629"/>
                </a:lnTo>
                <a:lnTo>
                  <a:pt x="16235" y="177475"/>
                </a:lnTo>
                <a:lnTo>
                  <a:pt x="13681" y="186897"/>
                </a:lnTo>
                <a:lnTo>
                  <a:pt x="11025" y="199845"/>
                </a:lnTo>
                <a:lnTo>
                  <a:pt x="5535" y="232013"/>
                </a:lnTo>
                <a:lnTo>
                  <a:pt x="3689" y="248020"/>
                </a:lnTo>
                <a:lnTo>
                  <a:pt x="2460" y="263454"/>
                </a:lnTo>
                <a:lnTo>
                  <a:pt x="1093" y="290446"/>
                </a:lnTo>
                <a:lnTo>
                  <a:pt x="486" y="308792"/>
                </a:lnTo>
                <a:lnTo>
                  <a:pt x="144" y="329831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50"/>
          <p:cNvSpPr/>
          <p:nvPr/>
        </p:nvSpPr>
        <p:spPr>
          <a:xfrm>
            <a:off x="8423340" y="2503336"/>
            <a:ext cx="383476" cy="238516"/>
          </a:xfrm>
          <a:custGeom>
            <a:avLst/>
            <a:gdLst/>
            <a:ahLst/>
            <a:cxnLst/>
            <a:rect l="0" t="0" r="0" b="0"/>
            <a:pathLst>
              <a:path w="383476" h="238516">
                <a:moveTo>
                  <a:pt x="83437" y="25551"/>
                </a:moveTo>
                <a:lnTo>
                  <a:pt x="102749" y="6238"/>
                </a:lnTo>
                <a:lnTo>
                  <a:pt x="105837" y="4104"/>
                </a:lnTo>
                <a:lnTo>
                  <a:pt x="111808" y="1731"/>
                </a:lnTo>
                <a:lnTo>
                  <a:pt x="120524" y="396"/>
                </a:lnTo>
                <a:lnTo>
                  <a:pt x="129140" y="0"/>
                </a:lnTo>
                <a:lnTo>
                  <a:pt x="131051" y="897"/>
                </a:lnTo>
                <a:lnTo>
                  <a:pt x="132324" y="2448"/>
                </a:lnTo>
                <a:lnTo>
                  <a:pt x="134692" y="7663"/>
                </a:lnTo>
                <a:lnTo>
                  <a:pt x="138920" y="16331"/>
                </a:lnTo>
                <a:lnTo>
                  <a:pt x="139476" y="20357"/>
                </a:lnTo>
                <a:lnTo>
                  <a:pt x="138893" y="23993"/>
                </a:lnTo>
                <a:lnTo>
                  <a:pt x="137553" y="27370"/>
                </a:lnTo>
                <a:lnTo>
                  <a:pt x="133523" y="38742"/>
                </a:lnTo>
                <a:lnTo>
                  <a:pt x="131116" y="45775"/>
                </a:lnTo>
                <a:lnTo>
                  <a:pt x="128558" y="51416"/>
                </a:lnTo>
                <a:lnTo>
                  <a:pt x="125900" y="56130"/>
                </a:lnTo>
                <a:lnTo>
                  <a:pt x="123176" y="60224"/>
                </a:lnTo>
                <a:lnTo>
                  <a:pt x="119455" y="64859"/>
                </a:lnTo>
                <a:lnTo>
                  <a:pt x="115069" y="69854"/>
                </a:lnTo>
                <a:lnTo>
                  <a:pt x="110239" y="75089"/>
                </a:lnTo>
                <a:lnTo>
                  <a:pt x="99794" y="85985"/>
                </a:lnTo>
                <a:lnTo>
                  <a:pt x="94342" y="91558"/>
                </a:lnTo>
                <a:lnTo>
                  <a:pt x="85944" y="97178"/>
                </a:lnTo>
                <a:lnTo>
                  <a:pt x="75583" y="102830"/>
                </a:lnTo>
                <a:lnTo>
                  <a:pt x="18760" y="130784"/>
                </a:lnTo>
                <a:lnTo>
                  <a:pt x="9289" y="136774"/>
                </a:lnTo>
                <a:lnTo>
                  <a:pt x="5430" y="139705"/>
                </a:lnTo>
                <a:lnTo>
                  <a:pt x="2858" y="142611"/>
                </a:lnTo>
                <a:lnTo>
                  <a:pt x="1142" y="145501"/>
                </a:lnTo>
                <a:lnTo>
                  <a:pt x="0" y="148380"/>
                </a:lnTo>
                <a:lnTo>
                  <a:pt x="189" y="150300"/>
                </a:lnTo>
                <a:lnTo>
                  <a:pt x="1269" y="151579"/>
                </a:lnTo>
                <a:lnTo>
                  <a:pt x="2940" y="152432"/>
                </a:lnTo>
                <a:lnTo>
                  <a:pt x="4054" y="153954"/>
                </a:lnTo>
                <a:lnTo>
                  <a:pt x="6577" y="160645"/>
                </a:lnTo>
                <a:lnTo>
                  <a:pt x="10542" y="165921"/>
                </a:lnTo>
                <a:lnTo>
                  <a:pt x="15790" y="171518"/>
                </a:lnTo>
                <a:lnTo>
                  <a:pt x="31782" y="187898"/>
                </a:lnTo>
                <a:lnTo>
                  <a:pt x="39475" y="194742"/>
                </a:lnTo>
                <a:lnTo>
                  <a:pt x="46509" y="200258"/>
                </a:lnTo>
                <a:lnTo>
                  <a:pt x="53103" y="204887"/>
                </a:lnTo>
                <a:lnTo>
                  <a:pt x="60358" y="208926"/>
                </a:lnTo>
                <a:lnTo>
                  <a:pt x="68050" y="212571"/>
                </a:lnTo>
                <a:lnTo>
                  <a:pt x="76037" y="215954"/>
                </a:lnTo>
                <a:lnTo>
                  <a:pt x="89991" y="222252"/>
                </a:lnTo>
                <a:lnTo>
                  <a:pt x="96378" y="225265"/>
                </a:lnTo>
                <a:lnTo>
                  <a:pt x="103494" y="227274"/>
                </a:lnTo>
                <a:lnTo>
                  <a:pt x="111097" y="228613"/>
                </a:lnTo>
                <a:lnTo>
                  <a:pt x="119022" y="229506"/>
                </a:lnTo>
                <a:lnTo>
                  <a:pt x="127163" y="231053"/>
                </a:lnTo>
                <a:lnTo>
                  <a:pt x="135448" y="233038"/>
                </a:lnTo>
                <a:lnTo>
                  <a:pt x="143827" y="235313"/>
                </a:lnTo>
                <a:lnTo>
                  <a:pt x="153224" y="236830"/>
                </a:lnTo>
                <a:lnTo>
                  <a:pt x="163300" y="237841"/>
                </a:lnTo>
                <a:lnTo>
                  <a:pt x="173827" y="238515"/>
                </a:lnTo>
                <a:lnTo>
                  <a:pt x="183702" y="238012"/>
                </a:lnTo>
                <a:lnTo>
                  <a:pt x="193142" y="236725"/>
                </a:lnTo>
                <a:lnTo>
                  <a:pt x="202295" y="234913"/>
                </a:lnTo>
                <a:lnTo>
                  <a:pt x="211253" y="232753"/>
                </a:lnTo>
                <a:lnTo>
                  <a:pt x="220082" y="230361"/>
                </a:lnTo>
                <a:lnTo>
                  <a:pt x="237514" y="225162"/>
                </a:lnTo>
                <a:lnTo>
                  <a:pt x="254786" y="219677"/>
                </a:lnTo>
                <a:lnTo>
                  <a:pt x="263391" y="215929"/>
                </a:lnTo>
                <a:lnTo>
                  <a:pt x="271987" y="211524"/>
                </a:lnTo>
                <a:lnTo>
                  <a:pt x="280574" y="206683"/>
                </a:lnTo>
                <a:lnTo>
                  <a:pt x="289157" y="200598"/>
                </a:lnTo>
                <a:lnTo>
                  <a:pt x="297736" y="193684"/>
                </a:lnTo>
                <a:lnTo>
                  <a:pt x="306313" y="186217"/>
                </a:lnTo>
                <a:lnTo>
                  <a:pt x="313936" y="178382"/>
                </a:lnTo>
                <a:lnTo>
                  <a:pt x="320923" y="170301"/>
                </a:lnTo>
                <a:lnTo>
                  <a:pt x="327487" y="162056"/>
                </a:lnTo>
                <a:lnTo>
                  <a:pt x="333766" y="154654"/>
                </a:lnTo>
                <a:lnTo>
                  <a:pt x="339859" y="147815"/>
                </a:lnTo>
                <a:lnTo>
                  <a:pt x="345824" y="141351"/>
                </a:lnTo>
                <a:lnTo>
                  <a:pt x="350755" y="135136"/>
                </a:lnTo>
                <a:lnTo>
                  <a:pt x="354994" y="129087"/>
                </a:lnTo>
                <a:lnTo>
                  <a:pt x="358772" y="123150"/>
                </a:lnTo>
                <a:lnTo>
                  <a:pt x="362244" y="116335"/>
                </a:lnTo>
                <a:lnTo>
                  <a:pt x="365511" y="108934"/>
                </a:lnTo>
                <a:lnTo>
                  <a:pt x="368641" y="101142"/>
                </a:lnTo>
                <a:lnTo>
                  <a:pt x="371681" y="94995"/>
                </a:lnTo>
                <a:lnTo>
                  <a:pt x="374659" y="89945"/>
                </a:lnTo>
                <a:lnTo>
                  <a:pt x="377597" y="85625"/>
                </a:lnTo>
                <a:lnTo>
                  <a:pt x="380862" y="78286"/>
                </a:lnTo>
                <a:lnTo>
                  <a:pt x="383475" y="684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Cornel Notes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122612" y="1819275"/>
            <a:ext cx="31337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355"/>
          <p:cNvSpPr/>
          <p:nvPr/>
        </p:nvSpPr>
        <p:spPr>
          <a:xfrm>
            <a:off x="4349906" y="2803254"/>
            <a:ext cx="1566043" cy="779834"/>
          </a:xfrm>
          <a:custGeom>
            <a:avLst/>
            <a:gdLst/>
            <a:ahLst/>
            <a:cxnLst/>
            <a:rect l="0" t="0" r="0" b="0"/>
            <a:pathLst>
              <a:path w="1566043" h="779834">
                <a:moveTo>
                  <a:pt x="1267939" y="205693"/>
                </a:moveTo>
                <a:lnTo>
                  <a:pt x="1247425" y="186132"/>
                </a:lnTo>
                <a:lnTo>
                  <a:pt x="1236249" y="179895"/>
                </a:lnTo>
                <a:lnTo>
                  <a:pt x="1210378" y="156352"/>
                </a:lnTo>
                <a:lnTo>
                  <a:pt x="1181004" y="134105"/>
                </a:lnTo>
                <a:lnTo>
                  <a:pt x="1155185" y="118019"/>
                </a:lnTo>
                <a:lnTo>
                  <a:pt x="1112810" y="101027"/>
                </a:lnTo>
                <a:lnTo>
                  <a:pt x="1067751" y="79608"/>
                </a:lnTo>
                <a:lnTo>
                  <a:pt x="1033575" y="67264"/>
                </a:lnTo>
                <a:lnTo>
                  <a:pt x="998042" y="53046"/>
                </a:lnTo>
                <a:lnTo>
                  <a:pt x="957485" y="36885"/>
                </a:lnTo>
                <a:lnTo>
                  <a:pt x="923584" y="26527"/>
                </a:lnTo>
                <a:lnTo>
                  <a:pt x="877723" y="15341"/>
                </a:lnTo>
                <a:lnTo>
                  <a:pt x="829422" y="5994"/>
                </a:lnTo>
                <a:lnTo>
                  <a:pt x="795865" y="2638"/>
                </a:lnTo>
                <a:lnTo>
                  <a:pt x="761900" y="1146"/>
                </a:lnTo>
                <a:lnTo>
                  <a:pt x="711601" y="307"/>
                </a:lnTo>
                <a:lnTo>
                  <a:pt x="627821" y="0"/>
                </a:lnTo>
                <a:lnTo>
                  <a:pt x="591965" y="2514"/>
                </a:lnTo>
                <a:lnTo>
                  <a:pt x="556025" y="7759"/>
                </a:lnTo>
                <a:lnTo>
                  <a:pt x="517827" y="16440"/>
                </a:lnTo>
                <a:lnTo>
                  <a:pt x="431533" y="36588"/>
                </a:lnTo>
                <a:lnTo>
                  <a:pt x="404582" y="43426"/>
                </a:lnTo>
                <a:lnTo>
                  <a:pt x="359397" y="56105"/>
                </a:lnTo>
                <a:lnTo>
                  <a:pt x="335537" y="64057"/>
                </a:lnTo>
                <a:lnTo>
                  <a:pt x="283625" y="83054"/>
                </a:lnTo>
                <a:lnTo>
                  <a:pt x="244043" y="104197"/>
                </a:lnTo>
                <a:lnTo>
                  <a:pt x="212799" y="124389"/>
                </a:lnTo>
                <a:lnTo>
                  <a:pt x="169386" y="147419"/>
                </a:lnTo>
                <a:lnTo>
                  <a:pt x="144058" y="163601"/>
                </a:lnTo>
                <a:lnTo>
                  <a:pt x="115021" y="187938"/>
                </a:lnTo>
                <a:lnTo>
                  <a:pt x="99277" y="202429"/>
                </a:lnTo>
                <a:lnTo>
                  <a:pt x="76703" y="226150"/>
                </a:lnTo>
                <a:lnTo>
                  <a:pt x="59368" y="246218"/>
                </a:lnTo>
                <a:lnTo>
                  <a:pt x="42139" y="264661"/>
                </a:lnTo>
                <a:lnTo>
                  <a:pt x="30036" y="282384"/>
                </a:lnTo>
                <a:lnTo>
                  <a:pt x="21482" y="299785"/>
                </a:lnTo>
                <a:lnTo>
                  <a:pt x="14505" y="317045"/>
                </a:lnTo>
                <a:lnTo>
                  <a:pt x="8229" y="336780"/>
                </a:lnTo>
                <a:lnTo>
                  <a:pt x="3218" y="357299"/>
                </a:lnTo>
                <a:lnTo>
                  <a:pt x="991" y="375943"/>
                </a:lnTo>
                <a:lnTo>
                  <a:pt x="0" y="396295"/>
                </a:lnTo>
                <a:lnTo>
                  <a:pt x="513" y="417087"/>
                </a:lnTo>
                <a:lnTo>
                  <a:pt x="3916" y="435853"/>
                </a:lnTo>
                <a:lnTo>
                  <a:pt x="8603" y="463879"/>
                </a:lnTo>
                <a:lnTo>
                  <a:pt x="11187" y="480687"/>
                </a:lnTo>
                <a:lnTo>
                  <a:pt x="15767" y="494750"/>
                </a:lnTo>
                <a:lnTo>
                  <a:pt x="28475" y="517995"/>
                </a:lnTo>
                <a:lnTo>
                  <a:pt x="47144" y="547147"/>
                </a:lnTo>
                <a:lnTo>
                  <a:pt x="64011" y="565096"/>
                </a:lnTo>
                <a:lnTo>
                  <a:pt x="87065" y="584502"/>
                </a:lnTo>
                <a:lnTo>
                  <a:pt x="161650" y="640470"/>
                </a:lnTo>
                <a:lnTo>
                  <a:pt x="202809" y="663340"/>
                </a:lnTo>
                <a:lnTo>
                  <a:pt x="245166" y="682181"/>
                </a:lnTo>
                <a:lnTo>
                  <a:pt x="292430" y="699829"/>
                </a:lnTo>
                <a:lnTo>
                  <a:pt x="315657" y="706567"/>
                </a:lnTo>
                <a:lnTo>
                  <a:pt x="374485" y="721674"/>
                </a:lnTo>
                <a:lnTo>
                  <a:pt x="401793" y="727798"/>
                </a:lnTo>
                <a:lnTo>
                  <a:pt x="449915" y="737142"/>
                </a:lnTo>
                <a:lnTo>
                  <a:pt x="611724" y="762685"/>
                </a:lnTo>
                <a:lnTo>
                  <a:pt x="671805" y="771697"/>
                </a:lnTo>
                <a:lnTo>
                  <a:pt x="720732" y="776338"/>
                </a:lnTo>
                <a:lnTo>
                  <a:pt x="764703" y="778401"/>
                </a:lnTo>
                <a:lnTo>
                  <a:pt x="806471" y="779317"/>
                </a:lnTo>
                <a:lnTo>
                  <a:pt x="867471" y="779833"/>
                </a:lnTo>
                <a:lnTo>
                  <a:pt x="910248" y="777414"/>
                </a:lnTo>
                <a:lnTo>
                  <a:pt x="953707" y="773164"/>
                </a:lnTo>
                <a:lnTo>
                  <a:pt x="995248" y="768100"/>
                </a:lnTo>
                <a:lnTo>
                  <a:pt x="1033395" y="762674"/>
                </a:lnTo>
                <a:lnTo>
                  <a:pt x="1109003" y="751430"/>
                </a:lnTo>
                <a:lnTo>
                  <a:pt x="1148406" y="740660"/>
                </a:lnTo>
                <a:lnTo>
                  <a:pt x="1192905" y="724444"/>
                </a:lnTo>
                <a:lnTo>
                  <a:pt x="1250783" y="701361"/>
                </a:lnTo>
                <a:lnTo>
                  <a:pt x="1299367" y="680308"/>
                </a:lnTo>
                <a:lnTo>
                  <a:pt x="1341914" y="658568"/>
                </a:lnTo>
                <a:lnTo>
                  <a:pt x="1363928" y="644770"/>
                </a:lnTo>
                <a:lnTo>
                  <a:pt x="1386224" y="629856"/>
                </a:lnTo>
                <a:lnTo>
                  <a:pt x="1404898" y="616103"/>
                </a:lnTo>
                <a:lnTo>
                  <a:pt x="1421157" y="603125"/>
                </a:lnTo>
                <a:lnTo>
                  <a:pt x="1435807" y="590663"/>
                </a:lnTo>
                <a:lnTo>
                  <a:pt x="1462245" y="566656"/>
                </a:lnTo>
                <a:lnTo>
                  <a:pt x="1486694" y="543286"/>
                </a:lnTo>
                <a:lnTo>
                  <a:pt x="1510261" y="520199"/>
                </a:lnTo>
                <a:lnTo>
                  <a:pt x="1528355" y="497239"/>
                </a:lnTo>
                <a:lnTo>
                  <a:pt x="1541794" y="474334"/>
                </a:lnTo>
                <a:lnTo>
                  <a:pt x="1550942" y="451454"/>
                </a:lnTo>
                <a:lnTo>
                  <a:pt x="1554715" y="439066"/>
                </a:lnTo>
                <a:lnTo>
                  <a:pt x="1558183" y="426045"/>
                </a:lnTo>
                <a:lnTo>
                  <a:pt x="1561447" y="412602"/>
                </a:lnTo>
                <a:lnTo>
                  <a:pt x="1563624" y="399830"/>
                </a:lnTo>
                <a:lnTo>
                  <a:pt x="1566042" y="375479"/>
                </a:lnTo>
                <a:lnTo>
                  <a:pt x="1562037" y="351956"/>
                </a:lnTo>
                <a:lnTo>
                  <a:pt x="1553906" y="328801"/>
                </a:lnTo>
                <a:lnTo>
                  <a:pt x="1543943" y="305810"/>
                </a:lnTo>
                <a:lnTo>
                  <a:pt x="1528085" y="282892"/>
                </a:lnTo>
                <a:lnTo>
                  <a:pt x="1507384" y="260006"/>
                </a:lnTo>
                <a:lnTo>
                  <a:pt x="1482308" y="237135"/>
                </a:lnTo>
                <a:lnTo>
                  <a:pt x="1452749" y="216810"/>
                </a:lnTo>
                <a:lnTo>
                  <a:pt x="1418657" y="199204"/>
                </a:lnTo>
                <a:lnTo>
                  <a:pt x="1378104" y="185029"/>
                </a:lnTo>
                <a:lnTo>
                  <a:pt x="1334681" y="172379"/>
                </a:lnTo>
                <a:lnTo>
                  <a:pt x="1289029" y="162312"/>
                </a:lnTo>
                <a:lnTo>
                  <a:pt x="1240165" y="157837"/>
                </a:lnTo>
                <a:lnTo>
                  <a:pt x="1192412" y="158389"/>
                </a:lnTo>
                <a:lnTo>
                  <a:pt x="1144836" y="161809"/>
                </a:lnTo>
                <a:lnTo>
                  <a:pt x="1095117" y="166504"/>
                </a:lnTo>
                <a:lnTo>
                  <a:pt x="1049524" y="174306"/>
                </a:lnTo>
                <a:lnTo>
                  <a:pt x="907894" y="2056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6"/>
          <p:cNvSpPr/>
          <p:nvPr/>
        </p:nvSpPr>
        <p:spPr>
          <a:xfrm>
            <a:off x="2312493" y="2509285"/>
            <a:ext cx="64947" cy="533953"/>
          </a:xfrm>
          <a:custGeom>
            <a:avLst/>
            <a:gdLst/>
            <a:ahLst/>
            <a:cxnLst/>
            <a:rect l="0" t="0" r="0" b="0"/>
            <a:pathLst>
              <a:path w="64947" h="533953">
                <a:moveTo>
                  <a:pt x="4939" y="11029"/>
                </a:moveTo>
                <a:lnTo>
                  <a:pt x="388" y="1928"/>
                </a:lnTo>
                <a:lnTo>
                  <a:pt x="0" y="199"/>
                </a:lnTo>
                <a:lnTo>
                  <a:pt x="694" y="0"/>
                </a:lnTo>
                <a:lnTo>
                  <a:pt x="2109" y="819"/>
                </a:lnTo>
                <a:lnTo>
                  <a:pt x="4005" y="3270"/>
                </a:lnTo>
                <a:lnTo>
                  <a:pt x="6221" y="6809"/>
                </a:lnTo>
                <a:lnTo>
                  <a:pt x="8651" y="11073"/>
                </a:lnTo>
                <a:lnTo>
                  <a:pt x="10271" y="15821"/>
                </a:lnTo>
                <a:lnTo>
                  <a:pt x="12071" y="26177"/>
                </a:lnTo>
                <a:lnTo>
                  <a:pt x="14456" y="31605"/>
                </a:lnTo>
                <a:lnTo>
                  <a:pt x="17951" y="37129"/>
                </a:lnTo>
                <a:lnTo>
                  <a:pt x="22186" y="42717"/>
                </a:lnTo>
                <a:lnTo>
                  <a:pt x="25010" y="49299"/>
                </a:lnTo>
                <a:lnTo>
                  <a:pt x="26892" y="56545"/>
                </a:lnTo>
                <a:lnTo>
                  <a:pt x="28147" y="64234"/>
                </a:lnTo>
                <a:lnTo>
                  <a:pt x="29936" y="72216"/>
                </a:lnTo>
                <a:lnTo>
                  <a:pt x="32081" y="80396"/>
                </a:lnTo>
                <a:lnTo>
                  <a:pt x="34464" y="88706"/>
                </a:lnTo>
                <a:lnTo>
                  <a:pt x="36052" y="97104"/>
                </a:lnTo>
                <a:lnTo>
                  <a:pt x="37111" y="105560"/>
                </a:lnTo>
                <a:lnTo>
                  <a:pt x="37817" y="114055"/>
                </a:lnTo>
                <a:lnTo>
                  <a:pt x="39240" y="123528"/>
                </a:lnTo>
                <a:lnTo>
                  <a:pt x="41142" y="133654"/>
                </a:lnTo>
                <a:lnTo>
                  <a:pt x="43361" y="144214"/>
                </a:lnTo>
                <a:lnTo>
                  <a:pt x="44841" y="155064"/>
                </a:lnTo>
                <a:lnTo>
                  <a:pt x="45828" y="166108"/>
                </a:lnTo>
                <a:lnTo>
                  <a:pt x="46486" y="177280"/>
                </a:lnTo>
                <a:lnTo>
                  <a:pt x="47877" y="188538"/>
                </a:lnTo>
                <a:lnTo>
                  <a:pt x="49757" y="199854"/>
                </a:lnTo>
                <a:lnTo>
                  <a:pt x="51962" y="211207"/>
                </a:lnTo>
                <a:lnTo>
                  <a:pt x="53433" y="222587"/>
                </a:lnTo>
                <a:lnTo>
                  <a:pt x="54413" y="233983"/>
                </a:lnTo>
                <a:lnTo>
                  <a:pt x="55067" y="245390"/>
                </a:lnTo>
                <a:lnTo>
                  <a:pt x="55793" y="275845"/>
                </a:lnTo>
                <a:lnTo>
                  <a:pt x="55987" y="293300"/>
                </a:lnTo>
                <a:lnTo>
                  <a:pt x="57068" y="314463"/>
                </a:lnTo>
                <a:lnTo>
                  <a:pt x="60810" y="363376"/>
                </a:lnTo>
                <a:lnTo>
                  <a:pt x="61237" y="383088"/>
                </a:lnTo>
                <a:lnTo>
                  <a:pt x="60568" y="399086"/>
                </a:lnTo>
                <a:lnTo>
                  <a:pt x="59170" y="412609"/>
                </a:lnTo>
                <a:lnTo>
                  <a:pt x="58238" y="424481"/>
                </a:lnTo>
                <a:lnTo>
                  <a:pt x="57617" y="435254"/>
                </a:lnTo>
                <a:lnTo>
                  <a:pt x="57203" y="445293"/>
                </a:lnTo>
                <a:lnTo>
                  <a:pt x="57879" y="457701"/>
                </a:lnTo>
                <a:lnTo>
                  <a:pt x="59282" y="471688"/>
                </a:lnTo>
                <a:lnTo>
                  <a:pt x="62429" y="497707"/>
                </a:lnTo>
                <a:lnTo>
                  <a:pt x="63828" y="512445"/>
                </a:lnTo>
                <a:lnTo>
                  <a:pt x="64449" y="519631"/>
                </a:lnTo>
                <a:lnTo>
                  <a:pt x="64946" y="5339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57"/>
          <p:cNvSpPr/>
          <p:nvPr/>
        </p:nvSpPr>
        <p:spPr>
          <a:xfrm>
            <a:off x="2343225" y="2571750"/>
            <a:ext cx="548565" cy="334169"/>
          </a:xfrm>
          <a:custGeom>
            <a:avLst/>
            <a:gdLst/>
            <a:ahLst/>
            <a:cxnLst/>
            <a:rect l="0" t="0" r="0" b="0"/>
            <a:pathLst>
              <a:path w="548565" h="334169">
                <a:moveTo>
                  <a:pt x="257100" y="0"/>
                </a:moveTo>
                <a:lnTo>
                  <a:pt x="209416" y="47683"/>
                </a:lnTo>
                <a:lnTo>
                  <a:pt x="194950" y="57070"/>
                </a:lnTo>
                <a:lnTo>
                  <a:pt x="178995" y="65369"/>
                </a:lnTo>
                <a:lnTo>
                  <a:pt x="162379" y="75408"/>
                </a:lnTo>
                <a:lnTo>
                  <a:pt x="152042" y="82657"/>
                </a:lnTo>
                <a:lnTo>
                  <a:pt x="140389" y="91299"/>
                </a:lnTo>
                <a:lnTo>
                  <a:pt x="127857" y="100871"/>
                </a:lnTo>
                <a:lnTo>
                  <a:pt x="106314" y="116586"/>
                </a:lnTo>
                <a:lnTo>
                  <a:pt x="96568" y="123444"/>
                </a:lnTo>
                <a:lnTo>
                  <a:pt x="80660" y="133604"/>
                </a:lnTo>
                <a:lnTo>
                  <a:pt x="67239" y="142247"/>
                </a:lnTo>
                <a:lnTo>
                  <a:pt x="54925" y="152438"/>
                </a:lnTo>
                <a:lnTo>
                  <a:pt x="47069" y="157823"/>
                </a:lnTo>
                <a:lnTo>
                  <a:pt x="38021" y="163318"/>
                </a:lnTo>
                <a:lnTo>
                  <a:pt x="28180" y="168886"/>
                </a:lnTo>
                <a:lnTo>
                  <a:pt x="14705" y="177613"/>
                </a:lnTo>
                <a:lnTo>
                  <a:pt x="9778" y="181273"/>
                </a:lnTo>
                <a:lnTo>
                  <a:pt x="6493" y="184666"/>
                </a:lnTo>
                <a:lnTo>
                  <a:pt x="4304" y="187881"/>
                </a:lnTo>
                <a:lnTo>
                  <a:pt x="790" y="195333"/>
                </a:lnTo>
                <a:lnTo>
                  <a:pt x="181" y="205726"/>
                </a:lnTo>
                <a:lnTo>
                  <a:pt x="0" y="216319"/>
                </a:lnTo>
                <a:lnTo>
                  <a:pt x="928" y="219460"/>
                </a:lnTo>
                <a:lnTo>
                  <a:pt x="6783" y="229384"/>
                </a:lnTo>
                <a:lnTo>
                  <a:pt x="11863" y="238791"/>
                </a:lnTo>
                <a:lnTo>
                  <a:pt x="19835" y="246782"/>
                </a:lnTo>
                <a:lnTo>
                  <a:pt x="32494" y="256635"/>
                </a:lnTo>
                <a:lnTo>
                  <a:pt x="40117" y="263602"/>
                </a:lnTo>
                <a:lnTo>
                  <a:pt x="49855" y="273049"/>
                </a:lnTo>
                <a:lnTo>
                  <a:pt x="60534" y="281057"/>
                </a:lnTo>
                <a:lnTo>
                  <a:pt x="74715" y="290921"/>
                </a:lnTo>
                <a:lnTo>
                  <a:pt x="78360" y="293959"/>
                </a:lnTo>
                <a:lnTo>
                  <a:pt x="90030" y="299876"/>
                </a:lnTo>
                <a:lnTo>
                  <a:pt x="103789" y="305680"/>
                </a:lnTo>
                <a:lnTo>
                  <a:pt x="116254" y="311435"/>
                </a:lnTo>
                <a:lnTo>
                  <a:pt x="133981" y="320030"/>
                </a:lnTo>
                <a:lnTo>
                  <a:pt x="148088" y="323210"/>
                </a:lnTo>
                <a:lnTo>
                  <a:pt x="161977" y="325576"/>
                </a:lnTo>
                <a:lnTo>
                  <a:pt x="177057" y="331311"/>
                </a:lnTo>
                <a:lnTo>
                  <a:pt x="191045" y="332987"/>
                </a:lnTo>
                <a:lnTo>
                  <a:pt x="206787" y="331191"/>
                </a:lnTo>
                <a:lnTo>
                  <a:pt x="223308" y="328171"/>
                </a:lnTo>
                <a:lnTo>
                  <a:pt x="240176" y="326828"/>
                </a:lnTo>
                <a:lnTo>
                  <a:pt x="250580" y="324566"/>
                </a:lnTo>
                <a:lnTo>
                  <a:pt x="262278" y="321152"/>
                </a:lnTo>
                <a:lnTo>
                  <a:pt x="333552" y="297412"/>
                </a:lnTo>
                <a:lnTo>
                  <a:pt x="348546" y="289028"/>
                </a:lnTo>
                <a:lnTo>
                  <a:pt x="362512" y="278952"/>
                </a:lnTo>
                <a:lnTo>
                  <a:pt x="378245" y="268123"/>
                </a:lnTo>
                <a:lnTo>
                  <a:pt x="385488" y="262569"/>
                </a:lnTo>
                <a:lnTo>
                  <a:pt x="392222" y="256961"/>
                </a:lnTo>
                <a:lnTo>
                  <a:pt x="398616" y="251317"/>
                </a:lnTo>
                <a:lnTo>
                  <a:pt x="410801" y="239966"/>
                </a:lnTo>
                <a:lnTo>
                  <a:pt x="416717" y="234272"/>
                </a:lnTo>
                <a:lnTo>
                  <a:pt x="424471" y="225714"/>
                </a:lnTo>
                <a:lnTo>
                  <a:pt x="443247" y="203505"/>
                </a:lnTo>
                <a:lnTo>
                  <a:pt x="461752" y="180299"/>
                </a:lnTo>
                <a:lnTo>
                  <a:pt x="470687" y="168777"/>
                </a:lnTo>
                <a:lnTo>
                  <a:pt x="476643" y="159190"/>
                </a:lnTo>
                <a:lnTo>
                  <a:pt x="480615" y="150894"/>
                </a:lnTo>
                <a:lnTo>
                  <a:pt x="483262" y="143458"/>
                </a:lnTo>
                <a:lnTo>
                  <a:pt x="485027" y="136596"/>
                </a:lnTo>
                <a:lnTo>
                  <a:pt x="486204" y="130117"/>
                </a:lnTo>
                <a:lnTo>
                  <a:pt x="486988" y="123892"/>
                </a:lnTo>
                <a:lnTo>
                  <a:pt x="487860" y="114435"/>
                </a:lnTo>
                <a:lnTo>
                  <a:pt x="488092" y="110580"/>
                </a:lnTo>
                <a:lnTo>
                  <a:pt x="487295" y="107058"/>
                </a:lnTo>
                <a:lnTo>
                  <a:pt x="483868" y="100603"/>
                </a:lnTo>
                <a:lnTo>
                  <a:pt x="476585" y="91615"/>
                </a:lnTo>
                <a:lnTo>
                  <a:pt x="473908" y="89651"/>
                </a:lnTo>
                <a:lnTo>
                  <a:pt x="468394" y="87470"/>
                </a:lnTo>
                <a:lnTo>
                  <a:pt x="459934" y="86242"/>
                </a:lnTo>
                <a:lnTo>
                  <a:pt x="451706" y="88494"/>
                </a:lnTo>
                <a:lnTo>
                  <a:pt x="442651" y="92671"/>
                </a:lnTo>
                <a:lnTo>
                  <a:pt x="431246" y="101329"/>
                </a:lnTo>
                <a:lnTo>
                  <a:pt x="421493" y="110440"/>
                </a:lnTo>
                <a:lnTo>
                  <a:pt x="413348" y="120839"/>
                </a:lnTo>
                <a:lnTo>
                  <a:pt x="409843" y="126279"/>
                </a:lnTo>
                <a:lnTo>
                  <a:pt x="405601" y="131811"/>
                </a:lnTo>
                <a:lnTo>
                  <a:pt x="400868" y="137404"/>
                </a:lnTo>
                <a:lnTo>
                  <a:pt x="395808" y="143037"/>
                </a:lnTo>
                <a:lnTo>
                  <a:pt x="392434" y="149651"/>
                </a:lnTo>
                <a:lnTo>
                  <a:pt x="390185" y="156917"/>
                </a:lnTo>
                <a:lnTo>
                  <a:pt x="388686" y="164619"/>
                </a:lnTo>
                <a:lnTo>
                  <a:pt x="386734" y="171658"/>
                </a:lnTo>
                <a:lnTo>
                  <a:pt x="384480" y="178256"/>
                </a:lnTo>
                <a:lnTo>
                  <a:pt x="382025" y="184560"/>
                </a:lnTo>
                <a:lnTo>
                  <a:pt x="380388" y="191620"/>
                </a:lnTo>
                <a:lnTo>
                  <a:pt x="379297" y="199184"/>
                </a:lnTo>
                <a:lnTo>
                  <a:pt x="378570" y="207084"/>
                </a:lnTo>
                <a:lnTo>
                  <a:pt x="379037" y="215208"/>
                </a:lnTo>
                <a:lnTo>
                  <a:pt x="380301" y="223482"/>
                </a:lnTo>
                <a:lnTo>
                  <a:pt x="382097" y="231856"/>
                </a:lnTo>
                <a:lnTo>
                  <a:pt x="383293" y="240295"/>
                </a:lnTo>
                <a:lnTo>
                  <a:pt x="384091" y="248779"/>
                </a:lnTo>
                <a:lnTo>
                  <a:pt x="384623" y="257293"/>
                </a:lnTo>
                <a:lnTo>
                  <a:pt x="386883" y="266778"/>
                </a:lnTo>
                <a:lnTo>
                  <a:pt x="390294" y="276912"/>
                </a:lnTo>
                <a:lnTo>
                  <a:pt x="394473" y="287478"/>
                </a:lnTo>
                <a:lnTo>
                  <a:pt x="399165" y="295474"/>
                </a:lnTo>
                <a:lnTo>
                  <a:pt x="404197" y="301758"/>
                </a:lnTo>
                <a:lnTo>
                  <a:pt x="421411" y="318686"/>
                </a:lnTo>
                <a:lnTo>
                  <a:pt x="435536" y="328211"/>
                </a:lnTo>
                <a:lnTo>
                  <a:pt x="446259" y="331609"/>
                </a:lnTo>
                <a:lnTo>
                  <a:pt x="463007" y="333522"/>
                </a:lnTo>
                <a:lnTo>
                  <a:pt x="480034" y="334088"/>
                </a:lnTo>
                <a:lnTo>
                  <a:pt x="485733" y="334168"/>
                </a:lnTo>
                <a:lnTo>
                  <a:pt x="499684" y="331716"/>
                </a:lnTo>
                <a:lnTo>
                  <a:pt x="513505" y="328404"/>
                </a:lnTo>
                <a:lnTo>
                  <a:pt x="527593" y="325587"/>
                </a:lnTo>
                <a:lnTo>
                  <a:pt x="532679" y="323738"/>
                </a:lnTo>
                <a:lnTo>
                  <a:pt x="548564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8"/>
          <p:cNvSpPr/>
          <p:nvPr/>
        </p:nvSpPr>
        <p:spPr>
          <a:xfrm>
            <a:off x="3037522" y="2628407"/>
            <a:ext cx="634366" cy="499961"/>
          </a:xfrm>
          <a:custGeom>
            <a:avLst/>
            <a:gdLst/>
            <a:ahLst/>
            <a:cxnLst/>
            <a:rect l="0" t="0" r="0" b="0"/>
            <a:pathLst>
              <a:path w="634366" h="499961">
                <a:moveTo>
                  <a:pt x="0" y="20495"/>
                </a:moveTo>
                <a:lnTo>
                  <a:pt x="0" y="0"/>
                </a:lnTo>
                <a:lnTo>
                  <a:pt x="0" y="152051"/>
                </a:lnTo>
                <a:lnTo>
                  <a:pt x="953" y="168206"/>
                </a:lnTo>
                <a:lnTo>
                  <a:pt x="2540" y="184692"/>
                </a:lnTo>
                <a:lnTo>
                  <a:pt x="4551" y="201397"/>
                </a:lnTo>
                <a:lnTo>
                  <a:pt x="7796" y="216344"/>
                </a:lnTo>
                <a:lnTo>
                  <a:pt x="11865" y="230118"/>
                </a:lnTo>
                <a:lnTo>
                  <a:pt x="16482" y="243112"/>
                </a:lnTo>
                <a:lnTo>
                  <a:pt x="20513" y="252726"/>
                </a:lnTo>
                <a:lnTo>
                  <a:pt x="27532" y="265949"/>
                </a:lnTo>
                <a:lnTo>
                  <a:pt x="36838" y="278748"/>
                </a:lnTo>
                <a:lnTo>
                  <a:pt x="39799" y="281246"/>
                </a:lnTo>
                <a:lnTo>
                  <a:pt x="42725" y="282912"/>
                </a:lnTo>
                <a:lnTo>
                  <a:pt x="45628" y="284022"/>
                </a:lnTo>
                <a:lnTo>
                  <a:pt x="63023" y="285804"/>
                </a:lnTo>
                <a:lnTo>
                  <a:pt x="70238" y="286048"/>
                </a:lnTo>
                <a:lnTo>
                  <a:pt x="79159" y="283616"/>
                </a:lnTo>
                <a:lnTo>
                  <a:pt x="94892" y="276892"/>
                </a:lnTo>
                <a:lnTo>
                  <a:pt x="105992" y="270657"/>
                </a:lnTo>
                <a:lnTo>
                  <a:pt x="117275" y="261536"/>
                </a:lnTo>
                <a:lnTo>
                  <a:pt x="126100" y="248592"/>
                </a:lnTo>
                <a:lnTo>
                  <a:pt x="134149" y="234266"/>
                </a:lnTo>
                <a:lnTo>
                  <a:pt x="144077" y="221550"/>
                </a:lnTo>
                <a:lnTo>
                  <a:pt x="152299" y="207008"/>
                </a:lnTo>
                <a:lnTo>
                  <a:pt x="155825" y="199129"/>
                </a:lnTo>
                <a:lnTo>
                  <a:pt x="159129" y="191019"/>
                </a:lnTo>
                <a:lnTo>
                  <a:pt x="162283" y="182756"/>
                </a:lnTo>
                <a:lnTo>
                  <a:pt x="168328" y="165953"/>
                </a:lnTo>
                <a:lnTo>
                  <a:pt x="174190" y="148961"/>
                </a:lnTo>
                <a:lnTo>
                  <a:pt x="179970" y="134423"/>
                </a:lnTo>
                <a:lnTo>
                  <a:pt x="185714" y="120660"/>
                </a:lnTo>
                <a:lnTo>
                  <a:pt x="191442" y="105018"/>
                </a:lnTo>
                <a:lnTo>
                  <a:pt x="193350" y="96846"/>
                </a:lnTo>
                <a:lnTo>
                  <a:pt x="194623" y="88541"/>
                </a:lnTo>
                <a:lnTo>
                  <a:pt x="195471" y="80146"/>
                </a:lnTo>
                <a:lnTo>
                  <a:pt x="198953" y="55579"/>
                </a:lnTo>
                <a:lnTo>
                  <a:pt x="201216" y="41027"/>
                </a:lnTo>
                <a:lnTo>
                  <a:pt x="203676" y="30373"/>
                </a:lnTo>
                <a:lnTo>
                  <a:pt x="208950" y="15995"/>
                </a:lnTo>
                <a:lnTo>
                  <a:pt x="211690" y="11780"/>
                </a:lnTo>
                <a:lnTo>
                  <a:pt x="214469" y="8970"/>
                </a:lnTo>
                <a:lnTo>
                  <a:pt x="217275" y="7097"/>
                </a:lnTo>
                <a:lnTo>
                  <a:pt x="220097" y="7753"/>
                </a:lnTo>
                <a:lnTo>
                  <a:pt x="222932" y="10095"/>
                </a:lnTo>
                <a:lnTo>
                  <a:pt x="229573" y="19683"/>
                </a:lnTo>
                <a:lnTo>
                  <a:pt x="234011" y="27574"/>
                </a:lnTo>
                <a:lnTo>
                  <a:pt x="246819" y="51802"/>
                </a:lnTo>
                <a:lnTo>
                  <a:pt x="253525" y="65842"/>
                </a:lnTo>
                <a:lnTo>
                  <a:pt x="256647" y="73586"/>
                </a:lnTo>
                <a:lnTo>
                  <a:pt x="262655" y="89811"/>
                </a:lnTo>
                <a:lnTo>
                  <a:pt x="268501" y="106547"/>
                </a:lnTo>
                <a:lnTo>
                  <a:pt x="272345" y="115963"/>
                </a:lnTo>
                <a:lnTo>
                  <a:pt x="276814" y="126051"/>
                </a:lnTo>
                <a:lnTo>
                  <a:pt x="281697" y="136585"/>
                </a:lnTo>
                <a:lnTo>
                  <a:pt x="285906" y="146466"/>
                </a:lnTo>
                <a:lnTo>
                  <a:pt x="289664" y="155911"/>
                </a:lnTo>
                <a:lnTo>
                  <a:pt x="293122" y="165065"/>
                </a:lnTo>
                <a:lnTo>
                  <a:pt x="333505" y="283989"/>
                </a:lnTo>
                <a:lnTo>
                  <a:pt x="336637" y="296170"/>
                </a:lnTo>
                <a:lnTo>
                  <a:pt x="338725" y="307148"/>
                </a:lnTo>
                <a:lnTo>
                  <a:pt x="340116" y="317325"/>
                </a:lnTo>
                <a:lnTo>
                  <a:pt x="341996" y="326966"/>
                </a:lnTo>
                <a:lnTo>
                  <a:pt x="344203" y="336252"/>
                </a:lnTo>
                <a:lnTo>
                  <a:pt x="346626" y="345300"/>
                </a:lnTo>
                <a:lnTo>
                  <a:pt x="348241" y="357047"/>
                </a:lnTo>
                <a:lnTo>
                  <a:pt x="349318" y="370593"/>
                </a:lnTo>
                <a:lnTo>
                  <a:pt x="350037" y="385339"/>
                </a:lnTo>
                <a:lnTo>
                  <a:pt x="350834" y="416963"/>
                </a:lnTo>
                <a:lnTo>
                  <a:pt x="351047" y="433397"/>
                </a:lnTo>
                <a:lnTo>
                  <a:pt x="350236" y="446258"/>
                </a:lnTo>
                <a:lnTo>
                  <a:pt x="348744" y="456737"/>
                </a:lnTo>
                <a:lnTo>
                  <a:pt x="346796" y="465628"/>
                </a:lnTo>
                <a:lnTo>
                  <a:pt x="342091" y="478047"/>
                </a:lnTo>
                <a:lnTo>
                  <a:pt x="337778" y="486742"/>
                </a:lnTo>
                <a:lnTo>
                  <a:pt x="335861" y="493781"/>
                </a:lnTo>
                <a:lnTo>
                  <a:pt x="334397" y="496039"/>
                </a:lnTo>
                <a:lnTo>
                  <a:pt x="332469" y="497544"/>
                </a:lnTo>
                <a:lnTo>
                  <a:pt x="330231" y="498548"/>
                </a:lnTo>
                <a:lnTo>
                  <a:pt x="325204" y="499663"/>
                </a:lnTo>
                <a:lnTo>
                  <a:pt x="322530" y="499960"/>
                </a:lnTo>
                <a:lnTo>
                  <a:pt x="319795" y="499206"/>
                </a:lnTo>
                <a:lnTo>
                  <a:pt x="314216" y="495828"/>
                </a:lnTo>
                <a:lnTo>
                  <a:pt x="303482" y="486072"/>
                </a:lnTo>
                <a:lnTo>
                  <a:pt x="296619" y="479470"/>
                </a:lnTo>
                <a:lnTo>
                  <a:pt x="292043" y="472210"/>
                </a:lnTo>
                <a:lnTo>
                  <a:pt x="288993" y="464514"/>
                </a:lnTo>
                <a:lnTo>
                  <a:pt x="286959" y="456525"/>
                </a:lnTo>
                <a:lnTo>
                  <a:pt x="284651" y="448342"/>
                </a:lnTo>
                <a:lnTo>
                  <a:pt x="279547" y="431629"/>
                </a:lnTo>
                <a:lnTo>
                  <a:pt x="277804" y="423172"/>
                </a:lnTo>
                <a:lnTo>
                  <a:pt x="276643" y="414677"/>
                </a:lnTo>
                <a:lnTo>
                  <a:pt x="275869" y="406155"/>
                </a:lnTo>
                <a:lnTo>
                  <a:pt x="276305" y="396664"/>
                </a:lnTo>
                <a:lnTo>
                  <a:pt x="277548" y="386527"/>
                </a:lnTo>
                <a:lnTo>
                  <a:pt x="279330" y="375959"/>
                </a:lnTo>
                <a:lnTo>
                  <a:pt x="283374" y="360341"/>
                </a:lnTo>
                <a:lnTo>
                  <a:pt x="288929" y="341357"/>
                </a:lnTo>
                <a:lnTo>
                  <a:pt x="295489" y="320128"/>
                </a:lnTo>
                <a:lnTo>
                  <a:pt x="301768" y="302165"/>
                </a:lnTo>
                <a:lnTo>
                  <a:pt x="307859" y="286380"/>
                </a:lnTo>
                <a:lnTo>
                  <a:pt x="313824" y="272047"/>
                </a:lnTo>
                <a:lnTo>
                  <a:pt x="320659" y="258681"/>
                </a:lnTo>
                <a:lnTo>
                  <a:pt x="328072" y="245961"/>
                </a:lnTo>
                <a:lnTo>
                  <a:pt x="343930" y="220715"/>
                </a:lnTo>
                <a:lnTo>
                  <a:pt x="360503" y="193619"/>
                </a:lnTo>
                <a:lnTo>
                  <a:pt x="370828" y="181631"/>
                </a:lnTo>
                <a:lnTo>
                  <a:pt x="382473" y="170782"/>
                </a:lnTo>
                <a:lnTo>
                  <a:pt x="407161" y="151107"/>
                </a:lnTo>
                <a:lnTo>
                  <a:pt x="465580" y="106487"/>
                </a:lnTo>
                <a:lnTo>
                  <a:pt x="477074" y="98778"/>
                </a:lnTo>
                <a:lnTo>
                  <a:pt x="488547" y="91734"/>
                </a:lnTo>
                <a:lnTo>
                  <a:pt x="500005" y="85132"/>
                </a:lnTo>
                <a:lnTo>
                  <a:pt x="522897" y="72718"/>
                </a:lnTo>
                <a:lnTo>
                  <a:pt x="534335" y="66740"/>
                </a:lnTo>
                <a:lnTo>
                  <a:pt x="544819" y="61803"/>
                </a:lnTo>
                <a:lnTo>
                  <a:pt x="564087" y="53776"/>
                </a:lnTo>
                <a:lnTo>
                  <a:pt x="579635" y="49574"/>
                </a:lnTo>
                <a:lnTo>
                  <a:pt x="599099" y="47208"/>
                </a:lnTo>
                <a:lnTo>
                  <a:pt x="605139" y="46876"/>
                </a:lnTo>
                <a:lnTo>
                  <a:pt x="610119" y="47608"/>
                </a:lnTo>
                <a:lnTo>
                  <a:pt x="618192" y="50960"/>
                </a:lnTo>
                <a:lnTo>
                  <a:pt x="634365" y="63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9"/>
          <p:cNvSpPr/>
          <p:nvPr/>
        </p:nvSpPr>
        <p:spPr>
          <a:xfrm>
            <a:off x="2368197" y="3694747"/>
            <a:ext cx="65448" cy="351474"/>
          </a:xfrm>
          <a:custGeom>
            <a:avLst/>
            <a:gdLst/>
            <a:ahLst/>
            <a:cxnLst/>
            <a:rect l="0" t="0" r="0" b="0"/>
            <a:pathLst>
              <a:path w="65448" h="351474">
                <a:moveTo>
                  <a:pt x="17815" y="0"/>
                </a:moveTo>
                <a:lnTo>
                  <a:pt x="4163" y="4551"/>
                </a:lnTo>
                <a:lnTo>
                  <a:pt x="1093" y="5892"/>
                </a:lnTo>
                <a:lnTo>
                  <a:pt x="0" y="6785"/>
                </a:lnTo>
                <a:lnTo>
                  <a:pt x="223" y="7381"/>
                </a:lnTo>
                <a:lnTo>
                  <a:pt x="9639" y="30974"/>
                </a:lnTo>
                <a:lnTo>
                  <a:pt x="16721" y="49961"/>
                </a:lnTo>
                <a:lnTo>
                  <a:pt x="29029" y="85434"/>
                </a:lnTo>
                <a:lnTo>
                  <a:pt x="37754" y="111357"/>
                </a:lnTo>
                <a:lnTo>
                  <a:pt x="41585" y="124720"/>
                </a:lnTo>
                <a:lnTo>
                  <a:pt x="50922" y="159889"/>
                </a:lnTo>
                <a:lnTo>
                  <a:pt x="54174" y="175172"/>
                </a:lnTo>
                <a:lnTo>
                  <a:pt x="56342" y="188219"/>
                </a:lnTo>
                <a:lnTo>
                  <a:pt x="57787" y="199774"/>
                </a:lnTo>
                <a:lnTo>
                  <a:pt x="58750" y="211288"/>
                </a:lnTo>
                <a:lnTo>
                  <a:pt x="59393" y="222774"/>
                </a:lnTo>
                <a:lnTo>
                  <a:pt x="59821" y="234241"/>
                </a:lnTo>
                <a:lnTo>
                  <a:pt x="61059" y="248553"/>
                </a:lnTo>
                <a:lnTo>
                  <a:pt x="64975" y="282236"/>
                </a:lnTo>
                <a:lnTo>
                  <a:pt x="65447" y="299600"/>
                </a:lnTo>
                <a:lnTo>
                  <a:pt x="64810" y="316891"/>
                </a:lnTo>
                <a:lnTo>
                  <a:pt x="62514" y="344675"/>
                </a:lnTo>
                <a:lnTo>
                  <a:pt x="61902" y="350751"/>
                </a:lnTo>
                <a:lnTo>
                  <a:pt x="60678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0"/>
          <p:cNvSpPr/>
          <p:nvPr/>
        </p:nvSpPr>
        <p:spPr>
          <a:xfrm>
            <a:off x="2300287" y="3386137"/>
            <a:ext cx="25718" cy="34291"/>
          </a:xfrm>
          <a:custGeom>
            <a:avLst/>
            <a:gdLst/>
            <a:ahLst/>
            <a:cxnLst/>
            <a:rect l="0" t="0" r="0" b="0"/>
            <a:pathLst>
              <a:path w="25718" h="34291">
                <a:moveTo>
                  <a:pt x="25717" y="34290"/>
                </a:moveTo>
                <a:lnTo>
                  <a:pt x="16616" y="25189"/>
                </a:lnTo>
                <a:lnTo>
                  <a:pt x="13935" y="21555"/>
                </a:lnTo>
                <a:lnTo>
                  <a:pt x="12147" y="18180"/>
                </a:lnTo>
                <a:lnTo>
                  <a:pt x="10956" y="14977"/>
                </a:lnTo>
                <a:lnTo>
                  <a:pt x="9209" y="11890"/>
                </a:lnTo>
                <a:lnTo>
                  <a:pt x="7092" y="887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1"/>
          <p:cNvSpPr/>
          <p:nvPr/>
        </p:nvSpPr>
        <p:spPr>
          <a:xfrm>
            <a:off x="2541784" y="3376941"/>
            <a:ext cx="307144" cy="675547"/>
          </a:xfrm>
          <a:custGeom>
            <a:avLst/>
            <a:gdLst/>
            <a:ahLst/>
            <a:cxnLst/>
            <a:rect l="0" t="0" r="0" b="0"/>
            <a:pathLst>
              <a:path w="307144" h="675547">
                <a:moveTo>
                  <a:pt x="178555" y="326379"/>
                </a:moveTo>
                <a:lnTo>
                  <a:pt x="171712" y="313643"/>
                </a:lnTo>
                <a:lnTo>
                  <a:pt x="163933" y="303978"/>
                </a:lnTo>
                <a:lnTo>
                  <a:pt x="158404" y="298008"/>
                </a:lnTo>
                <a:lnTo>
                  <a:pt x="156549" y="295082"/>
                </a:lnTo>
                <a:lnTo>
                  <a:pt x="154487" y="289292"/>
                </a:lnTo>
                <a:lnTo>
                  <a:pt x="152985" y="287367"/>
                </a:lnTo>
                <a:lnTo>
                  <a:pt x="151031" y="286083"/>
                </a:lnTo>
                <a:lnTo>
                  <a:pt x="148776" y="285228"/>
                </a:lnTo>
                <a:lnTo>
                  <a:pt x="147272" y="283704"/>
                </a:lnTo>
                <a:lnTo>
                  <a:pt x="146270" y="281737"/>
                </a:lnTo>
                <a:lnTo>
                  <a:pt x="145602" y="279472"/>
                </a:lnTo>
                <a:lnTo>
                  <a:pt x="144204" y="278915"/>
                </a:lnTo>
                <a:lnTo>
                  <a:pt x="142319" y="279497"/>
                </a:lnTo>
                <a:lnTo>
                  <a:pt x="137686" y="282682"/>
                </a:lnTo>
                <a:lnTo>
                  <a:pt x="132451" y="287273"/>
                </a:lnTo>
                <a:lnTo>
                  <a:pt x="115047" y="304314"/>
                </a:lnTo>
                <a:lnTo>
                  <a:pt x="100895" y="318359"/>
                </a:lnTo>
                <a:lnTo>
                  <a:pt x="91335" y="330435"/>
                </a:lnTo>
                <a:lnTo>
                  <a:pt x="80736" y="345326"/>
                </a:lnTo>
                <a:lnTo>
                  <a:pt x="69675" y="361470"/>
                </a:lnTo>
                <a:lnTo>
                  <a:pt x="63106" y="373585"/>
                </a:lnTo>
                <a:lnTo>
                  <a:pt x="55869" y="388329"/>
                </a:lnTo>
                <a:lnTo>
                  <a:pt x="48187" y="404827"/>
                </a:lnTo>
                <a:lnTo>
                  <a:pt x="42113" y="419635"/>
                </a:lnTo>
                <a:lnTo>
                  <a:pt x="37112" y="433317"/>
                </a:lnTo>
                <a:lnTo>
                  <a:pt x="32824" y="446248"/>
                </a:lnTo>
                <a:lnTo>
                  <a:pt x="28062" y="457727"/>
                </a:lnTo>
                <a:lnTo>
                  <a:pt x="22981" y="468237"/>
                </a:lnTo>
                <a:lnTo>
                  <a:pt x="17689" y="478100"/>
                </a:lnTo>
                <a:lnTo>
                  <a:pt x="14161" y="488487"/>
                </a:lnTo>
                <a:lnTo>
                  <a:pt x="11809" y="499221"/>
                </a:lnTo>
                <a:lnTo>
                  <a:pt x="10241" y="510187"/>
                </a:lnTo>
                <a:lnTo>
                  <a:pt x="8244" y="521307"/>
                </a:lnTo>
                <a:lnTo>
                  <a:pt x="5959" y="532531"/>
                </a:lnTo>
                <a:lnTo>
                  <a:pt x="3484" y="543823"/>
                </a:lnTo>
                <a:lnTo>
                  <a:pt x="1833" y="557067"/>
                </a:lnTo>
                <a:lnTo>
                  <a:pt x="733" y="571611"/>
                </a:lnTo>
                <a:lnTo>
                  <a:pt x="0" y="587022"/>
                </a:lnTo>
                <a:lnTo>
                  <a:pt x="463" y="602058"/>
                </a:lnTo>
                <a:lnTo>
                  <a:pt x="1725" y="616845"/>
                </a:lnTo>
                <a:lnTo>
                  <a:pt x="3518" y="631465"/>
                </a:lnTo>
                <a:lnTo>
                  <a:pt x="6619" y="642165"/>
                </a:lnTo>
                <a:lnTo>
                  <a:pt x="10591" y="650250"/>
                </a:lnTo>
                <a:lnTo>
                  <a:pt x="19132" y="661774"/>
                </a:lnTo>
                <a:lnTo>
                  <a:pt x="26103" y="670071"/>
                </a:lnTo>
                <a:lnTo>
                  <a:pt x="30248" y="672664"/>
                </a:lnTo>
                <a:lnTo>
                  <a:pt x="34916" y="674393"/>
                </a:lnTo>
                <a:lnTo>
                  <a:pt x="39933" y="675546"/>
                </a:lnTo>
                <a:lnTo>
                  <a:pt x="44231" y="675362"/>
                </a:lnTo>
                <a:lnTo>
                  <a:pt x="48048" y="674287"/>
                </a:lnTo>
                <a:lnTo>
                  <a:pt x="60512" y="668222"/>
                </a:lnTo>
                <a:lnTo>
                  <a:pt x="65570" y="665717"/>
                </a:lnTo>
                <a:lnTo>
                  <a:pt x="70847" y="662142"/>
                </a:lnTo>
                <a:lnTo>
                  <a:pt x="76270" y="657853"/>
                </a:lnTo>
                <a:lnTo>
                  <a:pt x="81790" y="653089"/>
                </a:lnTo>
                <a:lnTo>
                  <a:pt x="90464" y="640176"/>
                </a:lnTo>
                <a:lnTo>
                  <a:pt x="98446" y="625864"/>
                </a:lnTo>
                <a:lnTo>
                  <a:pt x="103242" y="619380"/>
                </a:lnTo>
                <a:lnTo>
                  <a:pt x="108344" y="613153"/>
                </a:lnTo>
                <a:lnTo>
                  <a:pt x="114603" y="602334"/>
                </a:lnTo>
                <a:lnTo>
                  <a:pt x="121633" y="588454"/>
                </a:lnTo>
                <a:lnTo>
                  <a:pt x="129177" y="572533"/>
                </a:lnTo>
                <a:lnTo>
                  <a:pt x="142639" y="542143"/>
                </a:lnTo>
                <a:lnTo>
                  <a:pt x="148896" y="527372"/>
                </a:lnTo>
                <a:lnTo>
                  <a:pt x="154020" y="512761"/>
                </a:lnTo>
                <a:lnTo>
                  <a:pt x="158389" y="498259"/>
                </a:lnTo>
                <a:lnTo>
                  <a:pt x="162254" y="483828"/>
                </a:lnTo>
                <a:lnTo>
                  <a:pt x="165782" y="469445"/>
                </a:lnTo>
                <a:lnTo>
                  <a:pt x="172243" y="440764"/>
                </a:lnTo>
                <a:lnTo>
                  <a:pt x="181236" y="397841"/>
                </a:lnTo>
                <a:lnTo>
                  <a:pt x="183200" y="383545"/>
                </a:lnTo>
                <a:lnTo>
                  <a:pt x="184510" y="369252"/>
                </a:lnTo>
                <a:lnTo>
                  <a:pt x="185382" y="354961"/>
                </a:lnTo>
                <a:lnTo>
                  <a:pt x="191161" y="289339"/>
                </a:lnTo>
                <a:lnTo>
                  <a:pt x="192674" y="252156"/>
                </a:lnTo>
                <a:lnTo>
                  <a:pt x="195302" y="73446"/>
                </a:lnTo>
                <a:lnTo>
                  <a:pt x="194482" y="56792"/>
                </a:lnTo>
                <a:lnTo>
                  <a:pt x="192983" y="41879"/>
                </a:lnTo>
                <a:lnTo>
                  <a:pt x="189730" y="18007"/>
                </a:lnTo>
                <a:lnTo>
                  <a:pt x="187642" y="0"/>
                </a:lnTo>
                <a:lnTo>
                  <a:pt x="187471" y="208"/>
                </a:lnTo>
                <a:lnTo>
                  <a:pt x="187196" y="16134"/>
                </a:lnTo>
                <a:lnTo>
                  <a:pt x="187137" y="60228"/>
                </a:lnTo>
                <a:lnTo>
                  <a:pt x="188086" y="73697"/>
                </a:lnTo>
                <a:lnTo>
                  <a:pt x="191682" y="108983"/>
                </a:lnTo>
                <a:lnTo>
                  <a:pt x="193021" y="134776"/>
                </a:lnTo>
                <a:lnTo>
                  <a:pt x="194510" y="198994"/>
                </a:lnTo>
                <a:lnTo>
                  <a:pt x="195859" y="226216"/>
                </a:lnTo>
                <a:lnTo>
                  <a:pt x="197711" y="249126"/>
                </a:lnTo>
                <a:lnTo>
                  <a:pt x="199899" y="269162"/>
                </a:lnTo>
                <a:lnTo>
                  <a:pt x="201357" y="287281"/>
                </a:lnTo>
                <a:lnTo>
                  <a:pt x="202329" y="304124"/>
                </a:lnTo>
                <a:lnTo>
                  <a:pt x="202977" y="320115"/>
                </a:lnTo>
                <a:lnTo>
                  <a:pt x="204361" y="335538"/>
                </a:lnTo>
                <a:lnTo>
                  <a:pt x="206237" y="350582"/>
                </a:lnTo>
                <a:lnTo>
                  <a:pt x="215968" y="412290"/>
                </a:lnTo>
                <a:lnTo>
                  <a:pt x="220642" y="440803"/>
                </a:lnTo>
                <a:lnTo>
                  <a:pt x="225663" y="462669"/>
                </a:lnTo>
                <a:lnTo>
                  <a:pt x="230915" y="480104"/>
                </a:lnTo>
                <a:lnTo>
                  <a:pt x="240879" y="507096"/>
                </a:lnTo>
                <a:lnTo>
                  <a:pt x="248482" y="528617"/>
                </a:lnTo>
                <a:lnTo>
                  <a:pt x="255037" y="545168"/>
                </a:lnTo>
                <a:lnTo>
                  <a:pt x="264082" y="565195"/>
                </a:lnTo>
                <a:lnTo>
                  <a:pt x="270860" y="577299"/>
                </a:lnTo>
                <a:lnTo>
                  <a:pt x="280222" y="589029"/>
                </a:lnTo>
                <a:lnTo>
                  <a:pt x="288193" y="595512"/>
                </a:lnTo>
                <a:lnTo>
                  <a:pt x="294911" y="599346"/>
                </a:lnTo>
                <a:lnTo>
                  <a:pt x="298036" y="601702"/>
                </a:lnTo>
                <a:lnTo>
                  <a:pt x="307143" y="6092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2"/>
          <p:cNvSpPr/>
          <p:nvPr/>
        </p:nvSpPr>
        <p:spPr>
          <a:xfrm>
            <a:off x="2900362" y="3627908"/>
            <a:ext cx="265749" cy="341160"/>
          </a:xfrm>
          <a:custGeom>
            <a:avLst/>
            <a:gdLst/>
            <a:ahLst/>
            <a:cxnLst/>
            <a:rect l="0" t="0" r="0" b="0"/>
            <a:pathLst>
              <a:path w="265749" h="341160">
                <a:moveTo>
                  <a:pt x="0" y="229717"/>
                </a:moveTo>
                <a:lnTo>
                  <a:pt x="13652" y="234267"/>
                </a:lnTo>
                <a:lnTo>
                  <a:pt x="18627" y="235608"/>
                </a:lnTo>
                <a:lnTo>
                  <a:pt x="26694" y="237097"/>
                </a:lnTo>
                <a:lnTo>
                  <a:pt x="31131" y="237495"/>
                </a:lnTo>
                <a:lnTo>
                  <a:pt x="35994" y="237759"/>
                </a:lnTo>
                <a:lnTo>
                  <a:pt x="41141" y="237936"/>
                </a:lnTo>
                <a:lnTo>
                  <a:pt x="47430" y="237101"/>
                </a:lnTo>
                <a:lnTo>
                  <a:pt x="54480" y="235592"/>
                </a:lnTo>
                <a:lnTo>
                  <a:pt x="62037" y="233634"/>
                </a:lnTo>
                <a:lnTo>
                  <a:pt x="68981" y="231375"/>
                </a:lnTo>
                <a:lnTo>
                  <a:pt x="75515" y="228918"/>
                </a:lnTo>
                <a:lnTo>
                  <a:pt x="81776" y="226326"/>
                </a:lnTo>
                <a:lnTo>
                  <a:pt x="88807" y="223646"/>
                </a:lnTo>
                <a:lnTo>
                  <a:pt x="104240" y="218129"/>
                </a:lnTo>
                <a:lnTo>
                  <a:pt x="111403" y="214371"/>
                </a:lnTo>
                <a:lnTo>
                  <a:pt x="118084" y="209962"/>
                </a:lnTo>
                <a:lnTo>
                  <a:pt x="124443" y="205117"/>
                </a:lnTo>
                <a:lnTo>
                  <a:pt x="146748" y="189573"/>
                </a:lnTo>
                <a:lnTo>
                  <a:pt x="160697" y="180094"/>
                </a:lnTo>
                <a:lnTo>
                  <a:pt x="171901" y="171870"/>
                </a:lnTo>
                <a:lnTo>
                  <a:pt x="181276" y="164482"/>
                </a:lnTo>
                <a:lnTo>
                  <a:pt x="189430" y="157652"/>
                </a:lnTo>
                <a:lnTo>
                  <a:pt x="196772" y="151193"/>
                </a:lnTo>
                <a:lnTo>
                  <a:pt x="210009" y="138938"/>
                </a:lnTo>
                <a:lnTo>
                  <a:pt x="228172" y="121327"/>
                </a:lnTo>
                <a:lnTo>
                  <a:pt x="233077" y="114595"/>
                </a:lnTo>
                <a:lnTo>
                  <a:pt x="237299" y="107249"/>
                </a:lnTo>
                <a:lnTo>
                  <a:pt x="241067" y="99494"/>
                </a:lnTo>
                <a:lnTo>
                  <a:pt x="245484" y="91466"/>
                </a:lnTo>
                <a:lnTo>
                  <a:pt x="250334" y="83257"/>
                </a:lnTo>
                <a:lnTo>
                  <a:pt x="255472" y="74927"/>
                </a:lnTo>
                <a:lnTo>
                  <a:pt x="258897" y="67469"/>
                </a:lnTo>
                <a:lnTo>
                  <a:pt x="261181" y="60591"/>
                </a:lnTo>
                <a:lnTo>
                  <a:pt x="262703" y="54101"/>
                </a:lnTo>
                <a:lnTo>
                  <a:pt x="263718" y="47870"/>
                </a:lnTo>
                <a:lnTo>
                  <a:pt x="264394" y="41811"/>
                </a:lnTo>
                <a:lnTo>
                  <a:pt x="264845" y="35866"/>
                </a:lnTo>
                <a:lnTo>
                  <a:pt x="265346" y="26721"/>
                </a:lnTo>
                <a:lnTo>
                  <a:pt x="265480" y="22949"/>
                </a:lnTo>
                <a:lnTo>
                  <a:pt x="264617" y="19481"/>
                </a:lnTo>
                <a:lnTo>
                  <a:pt x="261117" y="13089"/>
                </a:lnTo>
                <a:lnTo>
                  <a:pt x="253792" y="4135"/>
                </a:lnTo>
                <a:lnTo>
                  <a:pt x="250157" y="2176"/>
                </a:lnTo>
                <a:lnTo>
                  <a:pt x="245829" y="870"/>
                </a:lnTo>
                <a:lnTo>
                  <a:pt x="241039" y="0"/>
                </a:lnTo>
                <a:lnTo>
                  <a:pt x="235940" y="372"/>
                </a:lnTo>
                <a:lnTo>
                  <a:pt x="230636" y="1573"/>
                </a:lnTo>
                <a:lnTo>
                  <a:pt x="225195" y="3326"/>
                </a:lnTo>
                <a:lnTo>
                  <a:pt x="218710" y="6400"/>
                </a:lnTo>
                <a:lnTo>
                  <a:pt x="211529" y="10354"/>
                </a:lnTo>
                <a:lnTo>
                  <a:pt x="203884" y="14894"/>
                </a:lnTo>
                <a:lnTo>
                  <a:pt x="196883" y="18874"/>
                </a:lnTo>
                <a:lnTo>
                  <a:pt x="184023" y="25836"/>
                </a:lnTo>
                <a:lnTo>
                  <a:pt x="176975" y="30931"/>
                </a:lnTo>
                <a:lnTo>
                  <a:pt x="169418" y="37186"/>
                </a:lnTo>
                <a:lnTo>
                  <a:pt x="161523" y="44213"/>
                </a:lnTo>
                <a:lnTo>
                  <a:pt x="153402" y="50802"/>
                </a:lnTo>
                <a:lnTo>
                  <a:pt x="145130" y="57101"/>
                </a:lnTo>
                <a:lnTo>
                  <a:pt x="136759" y="63204"/>
                </a:lnTo>
                <a:lnTo>
                  <a:pt x="129273" y="70131"/>
                </a:lnTo>
                <a:lnTo>
                  <a:pt x="122377" y="77606"/>
                </a:lnTo>
                <a:lnTo>
                  <a:pt x="115874" y="85447"/>
                </a:lnTo>
                <a:lnTo>
                  <a:pt x="110587" y="93532"/>
                </a:lnTo>
                <a:lnTo>
                  <a:pt x="106110" y="101779"/>
                </a:lnTo>
                <a:lnTo>
                  <a:pt x="102172" y="110135"/>
                </a:lnTo>
                <a:lnTo>
                  <a:pt x="98595" y="118563"/>
                </a:lnTo>
                <a:lnTo>
                  <a:pt x="95258" y="127039"/>
                </a:lnTo>
                <a:lnTo>
                  <a:pt x="89009" y="144078"/>
                </a:lnTo>
                <a:lnTo>
                  <a:pt x="83057" y="161175"/>
                </a:lnTo>
                <a:lnTo>
                  <a:pt x="81089" y="169735"/>
                </a:lnTo>
                <a:lnTo>
                  <a:pt x="79777" y="178299"/>
                </a:lnTo>
                <a:lnTo>
                  <a:pt x="78902" y="186865"/>
                </a:lnTo>
                <a:lnTo>
                  <a:pt x="78319" y="194481"/>
                </a:lnTo>
                <a:lnTo>
                  <a:pt x="77930" y="201464"/>
                </a:lnTo>
                <a:lnTo>
                  <a:pt x="77671" y="208024"/>
                </a:lnTo>
                <a:lnTo>
                  <a:pt x="78451" y="215255"/>
                </a:lnTo>
                <a:lnTo>
                  <a:pt x="79923" y="222933"/>
                </a:lnTo>
                <a:lnTo>
                  <a:pt x="81857" y="230909"/>
                </a:lnTo>
                <a:lnTo>
                  <a:pt x="84099" y="238131"/>
                </a:lnTo>
                <a:lnTo>
                  <a:pt x="86546" y="244852"/>
                </a:lnTo>
                <a:lnTo>
                  <a:pt x="89130" y="251237"/>
                </a:lnTo>
                <a:lnTo>
                  <a:pt x="91805" y="257398"/>
                </a:lnTo>
                <a:lnTo>
                  <a:pt x="97317" y="269325"/>
                </a:lnTo>
                <a:lnTo>
                  <a:pt x="101073" y="275172"/>
                </a:lnTo>
                <a:lnTo>
                  <a:pt x="105482" y="280975"/>
                </a:lnTo>
                <a:lnTo>
                  <a:pt x="110326" y="286749"/>
                </a:lnTo>
                <a:lnTo>
                  <a:pt x="114508" y="292503"/>
                </a:lnTo>
                <a:lnTo>
                  <a:pt x="118249" y="298244"/>
                </a:lnTo>
                <a:lnTo>
                  <a:pt x="121695" y="303977"/>
                </a:lnTo>
                <a:lnTo>
                  <a:pt x="125898" y="308751"/>
                </a:lnTo>
                <a:lnTo>
                  <a:pt x="130604" y="312886"/>
                </a:lnTo>
                <a:lnTo>
                  <a:pt x="135647" y="316596"/>
                </a:lnTo>
                <a:lnTo>
                  <a:pt x="141866" y="320021"/>
                </a:lnTo>
                <a:lnTo>
                  <a:pt x="148870" y="323257"/>
                </a:lnTo>
                <a:lnTo>
                  <a:pt x="156396" y="326367"/>
                </a:lnTo>
                <a:lnTo>
                  <a:pt x="163319" y="329393"/>
                </a:lnTo>
                <a:lnTo>
                  <a:pt x="176091" y="335295"/>
                </a:lnTo>
                <a:lnTo>
                  <a:pt x="183117" y="337249"/>
                </a:lnTo>
                <a:lnTo>
                  <a:pt x="190658" y="338552"/>
                </a:lnTo>
                <a:lnTo>
                  <a:pt x="198543" y="339421"/>
                </a:lnTo>
                <a:lnTo>
                  <a:pt x="206657" y="340000"/>
                </a:lnTo>
                <a:lnTo>
                  <a:pt x="214924" y="340387"/>
                </a:lnTo>
                <a:lnTo>
                  <a:pt x="230776" y="340816"/>
                </a:lnTo>
                <a:lnTo>
                  <a:pt x="265748" y="341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3"/>
          <p:cNvSpPr/>
          <p:nvPr/>
        </p:nvSpPr>
        <p:spPr>
          <a:xfrm>
            <a:off x="3303637" y="3622702"/>
            <a:ext cx="239664" cy="337794"/>
          </a:xfrm>
          <a:custGeom>
            <a:avLst/>
            <a:gdLst/>
            <a:ahLst/>
            <a:cxnLst/>
            <a:rect l="0" t="0" r="0" b="0"/>
            <a:pathLst>
              <a:path w="239664" h="337794">
                <a:moveTo>
                  <a:pt x="85358" y="54900"/>
                </a:moveTo>
                <a:lnTo>
                  <a:pt x="85358" y="23656"/>
                </a:lnTo>
                <a:lnTo>
                  <a:pt x="86310" y="18831"/>
                </a:lnTo>
                <a:lnTo>
                  <a:pt x="89908" y="10929"/>
                </a:lnTo>
                <a:lnTo>
                  <a:pt x="90296" y="7489"/>
                </a:lnTo>
                <a:lnTo>
                  <a:pt x="89603" y="4242"/>
                </a:lnTo>
                <a:lnTo>
                  <a:pt x="88187" y="1126"/>
                </a:lnTo>
                <a:lnTo>
                  <a:pt x="86292" y="0"/>
                </a:lnTo>
                <a:lnTo>
                  <a:pt x="84075" y="203"/>
                </a:lnTo>
                <a:lnTo>
                  <a:pt x="81645" y="1290"/>
                </a:lnTo>
                <a:lnTo>
                  <a:pt x="76405" y="5038"/>
                </a:lnTo>
                <a:lnTo>
                  <a:pt x="73674" y="7371"/>
                </a:lnTo>
                <a:lnTo>
                  <a:pt x="68100" y="15044"/>
                </a:lnTo>
                <a:lnTo>
                  <a:pt x="65280" y="19757"/>
                </a:lnTo>
                <a:lnTo>
                  <a:pt x="62448" y="25756"/>
                </a:lnTo>
                <a:lnTo>
                  <a:pt x="59607" y="32614"/>
                </a:lnTo>
                <a:lnTo>
                  <a:pt x="56760" y="40042"/>
                </a:lnTo>
                <a:lnTo>
                  <a:pt x="52958" y="46900"/>
                </a:lnTo>
                <a:lnTo>
                  <a:pt x="48518" y="53377"/>
                </a:lnTo>
                <a:lnTo>
                  <a:pt x="43652" y="59599"/>
                </a:lnTo>
                <a:lnTo>
                  <a:pt x="39457" y="66606"/>
                </a:lnTo>
                <a:lnTo>
                  <a:pt x="35707" y="74134"/>
                </a:lnTo>
                <a:lnTo>
                  <a:pt x="32255" y="82010"/>
                </a:lnTo>
                <a:lnTo>
                  <a:pt x="20799" y="111082"/>
                </a:lnTo>
                <a:lnTo>
                  <a:pt x="13743" y="129502"/>
                </a:lnTo>
                <a:lnTo>
                  <a:pt x="9040" y="144640"/>
                </a:lnTo>
                <a:lnTo>
                  <a:pt x="5904" y="157589"/>
                </a:lnTo>
                <a:lnTo>
                  <a:pt x="3814" y="169079"/>
                </a:lnTo>
                <a:lnTo>
                  <a:pt x="2420" y="182454"/>
                </a:lnTo>
                <a:lnTo>
                  <a:pt x="1491" y="197086"/>
                </a:lnTo>
                <a:lnTo>
                  <a:pt x="183" y="234824"/>
                </a:lnTo>
                <a:lnTo>
                  <a:pt x="0" y="243430"/>
                </a:lnTo>
                <a:lnTo>
                  <a:pt x="830" y="252024"/>
                </a:lnTo>
                <a:lnTo>
                  <a:pt x="2336" y="260611"/>
                </a:lnTo>
                <a:lnTo>
                  <a:pt x="4292" y="269193"/>
                </a:lnTo>
                <a:lnTo>
                  <a:pt x="6549" y="274915"/>
                </a:lnTo>
                <a:lnTo>
                  <a:pt x="9006" y="278729"/>
                </a:lnTo>
                <a:lnTo>
                  <a:pt x="11597" y="281272"/>
                </a:lnTo>
                <a:lnTo>
                  <a:pt x="14276" y="282967"/>
                </a:lnTo>
                <a:lnTo>
                  <a:pt x="19793" y="284851"/>
                </a:lnTo>
                <a:lnTo>
                  <a:pt x="25420" y="285688"/>
                </a:lnTo>
                <a:lnTo>
                  <a:pt x="28254" y="285911"/>
                </a:lnTo>
                <a:lnTo>
                  <a:pt x="32049" y="285107"/>
                </a:lnTo>
                <a:lnTo>
                  <a:pt x="36483" y="283619"/>
                </a:lnTo>
                <a:lnTo>
                  <a:pt x="41345" y="281674"/>
                </a:lnTo>
                <a:lnTo>
                  <a:pt x="45538" y="279426"/>
                </a:lnTo>
                <a:lnTo>
                  <a:pt x="52737" y="274387"/>
                </a:lnTo>
                <a:lnTo>
                  <a:pt x="59112" y="266432"/>
                </a:lnTo>
                <a:lnTo>
                  <a:pt x="66073" y="256547"/>
                </a:lnTo>
                <a:lnTo>
                  <a:pt x="70596" y="251244"/>
                </a:lnTo>
                <a:lnTo>
                  <a:pt x="75517" y="245804"/>
                </a:lnTo>
                <a:lnTo>
                  <a:pt x="79749" y="239319"/>
                </a:lnTo>
                <a:lnTo>
                  <a:pt x="83524" y="232139"/>
                </a:lnTo>
                <a:lnTo>
                  <a:pt x="90257" y="217493"/>
                </a:lnTo>
                <a:lnTo>
                  <a:pt x="96425" y="204634"/>
                </a:lnTo>
                <a:lnTo>
                  <a:pt x="99404" y="197585"/>
                </a:lnTo>
                <a:lnTo>
                  <a:pt x="102341" y="190028"/>
                </a:lnTo>
                <a:lnTo>
                  <a:pt x="108146" y="174012"/>
                </a:lnTo>
                <a:lnTo>
                  <a:pt x="113901" y="157369"/>
                </a:lnTo>
                <a:lnTo>
                  <a:pt x="115817" y="149882"/>
                </a:lnTo>
                <a:lnTo>
                  <a:pt x="117093" y="142987"/>
                </a:lnTo>
                <a:lnTo>
                  <a:pt x="117945" y="136485"/>
                </a:lnTo>
                <a:lnTo>
                  <a:pt x="118513" y="127387"/>
                </a:lnTo>
                <a:lnTo>
                  <a:pt x="119143" y="104579"/>
                </a:lnTo>
                <a:lnTo>
                  <a:pt x="119498" y="78616"/>
                </a:lnTo>
                <a:lnTo>
                  <a:pt x="118595" y="71663"/>
                </a:lnTo>
                <a:lnTo>
                  <a:pt x="117041" y="65123"/>
                </a:lnTo>
                <a:lnTo>
                  <a:pt x="115053" y="58858"/>
                </a:lnTo>
                <a:lnTo>
                  <a:pt x="112843" y="49357"/>
                </a:lnTo>
                <a:lnTo>
                  <a:pt x="111424" y="40047"/>
                </a:lnTo>
                <a:lnTo>
                  <a:pt x="111308" y="40236"/>
                </a:lnTo>
                <a:lnTo>
                  <a:pt x="111121" y="49922"/>
                </a:lnTo>
                <a:lnTo>
                  <a:pt x="111106" y="54439"/>
                </a:lnTo>
                <a:lnTo>
                  <a:pt x="112048" y="58403"/>
                </a:lnTo>
                <a:lnTo>
                  <a:pt x="115635" y="65347"/>
                </a:lnTo>
                <a:lnTo>
                  <a:pt x="120404" y="74148"/>
                </a:lnTo>
                <a:lnTo>
                  <a:pt x="123010" y="79162"/>
                </a:lnTo>
                <a:lnTo>
                  <a:pt x="125699" y="85362"/>
                </a:lnTo>
                <a:lnTo>
                  <a:pt x="128444" y="92353"/>
                </a:lnTo>
                <a:lnTo>
                  <a:pt x="131227" y="99871"/>
                </a:lnTo>
                <a:lnTo>
                  <a:pt x="134987" y="106788"/>
                </a:lnTo>
                <a:lnTo>
                  <a:pt x="139399" y="113305"/>
                </a:lnTo>
                <a:lnTo>
                  <a:pt x="144245" y="119554"/>
                </a:lnTo>
                <a:lnTo>
                  <a:pt x="149381" y="126578"/>
                </a:lnTo>
                <a:lnTo>
                  <a:pt x="160167" y="142002"/>
                </a:lnTo>
                <a:lnTo>
                  <a:pt x="166663" y="153926"/>
                </a:lnTo>
                <a:lnTo>
                  <a:pt x="173851" y="168542"/>
                </a:lnTo>
                <a:lnTo>
                  <a:pt x="181501" y="184954"/>
                </a:lnTo>
                <a:lnTo>
                  <a:pt x="188506" y="202562"/>
                </a:lnTo>
                <a:lnTo>
                  <a:pt x="195081" y="220969"/>
                </a:lnTo>
                <a:lnTo>
                  <a:pt x="201369" y="239908"/>
                </a:lnTo>
                <a:lnTo>
                  <a:pt x="207466" y="255391"/>
                </a:lnTo>
                <a:lnTo>
                  <a:pt x="213435" y="268571"/>
                </a:lnTo>
                <a:lnTo>
                  <a:pt x="219321" y="280215"/>
                </a:lnTo>
                <a:lnTo>
                  <a:pt x="224196" y="291787"/>
                </a:lnTo>
                <a:lnTo>
                  <a:pt x="228399" y="303313"/>
                </a:lnTo>
                <a:lnTo>
                  <a:pt x="239663" y="3377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4"/>
          <p:cNvSpPr/>
          <p:nvPr/>
        </p:nvSpPr>
        <p:spPr>
          <a:xfrm>
            <a:off x="3569017" y="3617595"/>
            <a:ext cx="230804" cy="317183"/>
          </a:xfrm>
          <a:custGeom>
            <a:avLst/>
            <a:gdLst/>
            <a:ahLst/>
            <a:cxnLst/>
            <a:rect l="0" t="0" r="0" b="0"/>
            <a:pathLst>
              <a:path w="230804" h="317183">
                <a:moveTo>
                  <a:pt x="145733" y="0"/>
                </a:moveTo>
                <a:lnTo>
                  <a:pt x="127529" y="9101"/>
                </a:lnTo>
                <a:lnTo>
                  <a:pt x="121215" y="13688"/>
                </a:lnTo>
                <a:lnTo>
                  <a:pt x="116052" y="18650"/>
                </a:lnTo>
                <a:lnTo>
                  <a:pt x="111658" y="23863"/>
                </a:lnTo>
                <a:lnTo>
                  <a:pt x="103966" y="34959"/>
                </a:lnTo>
                <a:lnTo>
                  <a:pt x="72291" y="83171"/>
                </a:lnTo>
                <a:lnTo>
                  <a:pt x="53085" y="110625"/>
                </a:lnTo>
                <a:lnTo>
                  <a:pt x="46820" y="121375"/>
                </a:lnTo>
                <a:lnTo>
                  <a:pt x="42643" y="130446"/>
                </a:lnTo>
                <a:lnTo>
                  <a:pt x="39859" y="138399"/>
                </a:lnTo>
                <a:lnTo>
                  <a:pt x="38955" y="144654"/>
                </a:lnTo>
                <a:lnTo>
                  <a:pt x="39305" y="149776"/>
                </a:lnTo>
                <a:lnTo>
                  <a:pt x="42160" y="160289"/>
                </a:lnTo>
                <a:lnTo>
                  <a:pt x="44299" y="161152"/>
                </a:lnTo>
                <a:lnTo>
                  <a:pt x="47630" y="161727"/>
                </a:lnTo>
                <a:lnTo>
                  <a:pt x="51756" y="162110"/>
                </a:lnTo>
                <a:lnTo>
                  <a:pt x="58880" y="162537"/>
                </a:lnTo>
                <a:lnTo>
                  <a:pt x="62114" y="162650"/>
                </a:lnTo>
                <a:lnTo>
                  <a:pt x="75765" y="162810"/>
                </a:lnTo>
                <a:lnTo>
                  <a:pt x="83848" y="161880"/>
                </a:lnTo>
                <a:lnTo>
                  <a:pt x="93999" y="160307"/>
                </a:lnTo>
                <a:lnTo>
                  <a:pt x="105528" y="158307"/>
                </a:lnTo>
                <a:lnTo>
                  <a:pt x="115120" y="156973"/>
                </a:lnTo>
                <a:lnTo>
                  <a:pt x="123419" y="156083"/>
                </a:lnTo>
                <a:lnTo>
                  <a:pt x="130857" y="155490"/>
                </a:lnTo>
                <a:lnTo>
                  <a:pt x="138673" y="155095"/>
                </a:lnTo>
                <a:lnTo>
                  <a:pt x="154977" y="154656"/>
                </a:lnTo>
                <a:lnTo>
                  <a:pt x="162374" y="155491"/>
                </a:lnTo>
                <a:lnTo>
                  <a:pt x="169209" y="157001"/>
                </a:lnTo>
                <a:lnTo>
                  <a:pt x="175671" y="158959"/>
                </a:lnTo>
                <a:lnTo>
                  <a:pt x="181884" y="161218"/>
                </a:lnTo>
                <a:lnTo>
                  <a:pt x="187931" y="163676"/>
                </a:lnTo>
                <a:lnTo>
                  <a:pt x="193868" y="166267"/>
                </a:lnTo>
                <a:lnTo>
                  <a:pt x="205543" y="171686"/>
                </a:lnTo>
                <a:lnTo>
                  <a:pt x="211324" y="174465"/>
                </a:lnTo>
                <a:lnTo>
                  <a:pt x="216130" y="178222"/>
                </a:lnTo>
                <a:lnTo>
                  <a:pt x="220286" y="182632"/>
                </a:lnTo>
                <a:lnTo>
                  <a:pt x="226493" y="191660"/>
                </a:lnTo>
                <a:lnTo>
                  <a:pt x="229251" y="198847"/>
                </a:lnTo>
                <a:lnTo>
                  <a:pt x="230477" y="207756"/>
                </a:lnTo>
                <a:lnTo>
                  <a:pt x="230803" y="212799"/>
                </a:lnTo>
                <a:lnTo>
                  <a:pt x="230069" y="218066"/>
                </a:lnTo>
                <a:lnTo>
                  <a:pt x="228627" y="223482"/>
                </a:lnTo>
                <a:lnTo>
                  <a:pt x="226713" y="228998"/>
                </a:lnTo>
                <a:lnTo>
                  <a:pt x="224484" y="234580"/>
                </a:lnTo>
                <a:lnTo>
                  <a:pt x="222046" y="240207"/>
                </a:lnTo>
                <a:lnTo>
                  <a:pt x="219468" y="245863"/>
                </a:lnTo>
                <a:lnTo>
                  <a:pt x="215845" y="251538"/>
                </a:lnTo>
                <a:lnTo>
                  <a:pt x="211524" y="257227"/>
                </a:lnTo>
                <a:lnTo>
                  <a:pt x="206739" y="262925"/>
                </a:lnTo>
                <a:lnTo>
                  <a:pt x="200691" y="268628"/>
                </a:lnTo>
                <a:lnTo>
                  <a:pt x="193802" y="274335"/>
                </a:lnTo>
                <a:lnTo>
                  <a:pt x="186351" y="280045"/>
                </a:lnTo>
                <a:lnTo>
                  <a:pt x="179479" y="284804"/>
                </a:lnTo>
                <a:lnTo>
                  <a:pt x="172992" y="288929"/>
                </a:lnTo>
                <a:lnTo>
                  <a:pt x="166763" y="292632"/>
                </a:lnTo>
                <a:lnTo>
                  <a:pt x="159753" y="296053"/>
                </a:lnTo>
                <a:lnTo>
                  <a:pt x="152222" y="299286"/>
                </a:lnTo>
                <a:lnTo>
                  <a:pt x="144344" y="302394"/>
                </a:lnTo>
                <a:lnTo>
                  <a:pt x="127970" y="308387"/>
                </a:lnTo>
                <a:lnTo>
                  <a:pt x="119604" y="311319"/>
                </a:lnTo>
                <a:lnTo>
                  <a:pt x="109263" y="313273"/>
                </a:lnTo>
                <a:lnTo>
                  <a:pt x="97608" y="314576"/>
                </a:lnTo>
                <a:lnTo>
                  <a:pt x="85074" y="315445"/>
                </a:lnTo>
                <a:lnTo>
                  <a:pt x="73861" y="316024"/>
                </a:lnTo>
                <a:lnTo>
                  <a:pt x="63528" y="316410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5"/>
          <p:cNvSpPr/>
          <p:nvPr/>
        </p:nvSpPr>
        <p:spPr>
          <a:xfrm>
            <a:off x="3740863" y="4887709"/>
            <a:ext cx="1830237" cy="701530"/>
          </a:xfrm>
          <a:custGeom>
            <a:avLst/>
            <a:gdLst/>
            <a:ahLst/>
            <a:cxnLst/>
            <a:rect l="0" t="0" r="0" b="0"/>
            <a:pathLst>
              <a:path w="1830237" h="701530">
                <a:moveTo>
                  <a:pt x="8176" y="135776"/>
                </a:moveTo>
                <a:lnTo>
                  <a:pt x="795" y="135776"/>
                </a:lnTo>
                <a:lnTo>
                  <a:pt x="1351" y="136728"/>
                </a:lnTo>
                <a:lnTo>
                  <a:pt x="4508" y="140327"/>
                </a:lnTo>
                <a:lnTo>
                  <a:pt x="11641" y="161360"/>
                </a:lnTo>
                <a:lnTo>
                  <a:pt x="14296" y="171882"/>
                </a:lnTo>
                <a:lnTo>
                  <a:pt x="19786" y="196273"/>
                </a:lnTo>
                <a:lnTo>
                  <a:pt x="25402" y="217908"/>
                </a:lnTo>
                <a:lnTo>
                  <a:pt x="31072" y="237049"/>
                </a:lnTo>
                <a:lnTo>
                  <a:pt x="36768" y="255081"/>
                </a:lnTo>
                <a:lnTo>
                  <a:pt x="38667" y="267700"/>
                </a:lnTo>
                <a:lnTo>
                  <a:pt x="39934" y="282780"/>
                </a:lnTo>
                <a:lnTo>
                  <a:pt x="40778" y="299501"/>
                </a:lnTo>
                <a:lnTo>
                  <a:pt x="40388" y="319221"/>
                </a:lnTo>
                <a:lnTo>
                  <a:pt x="39176" y="340940"/>
                </a:lnTo>
                <a:lnTo>
                  <a:pt x="37415" y="363992"/>
                </a:lnTo>
                <a:lnTo>
                  <a:pt x="35459" y="399765"/>
                </a:lnTo>
                <a:lnTo>
                  <a:pt x="34937" y="414639"/>
                </a:lnTo>
                <a:lnTo>
                  <a:pt x="33637" y="433127"/>
                </a:lnTo>
                <a:lnTo>
                  <a:pt x="29652" y="476529"/>
                </a:lnTo>
                <a:lnTo>
                  <a:pt x="22054" y="544609"/>
                </a:lnTo>
                <a:lnTo>
                  <a:pt x="19333" y="562636"/>
                </a:lnTo>
                <a:lnTo>
                  <a:pt x="16567" y="577512"/>
                </a:lnTo>
                <a:lnTo>
                  <a:pt x="13770" y="590287"/>
                </a:lnTo>
                <a:lnTo>
                  <a:pt x="10662" y="609561"/>
                </a:lnTo>
                <a:lnTo>
                  <a:pt x="8329" y="625430"/>
                </a:lnTo>
                <a:lnTo>
                  <a:pt x="2613" y="648524"/>
                </a:lnTo>
                <a:lnTo>
                  <a:pt x="0" y="664614"/>
                </a:lnTo>
                <a:lnTo>
                  <a:pt x="4272" y="675585"/>
                </a:lnTo>
                <a:lnTo>
                  <a:pt x="6526" y="678529"/>
                </a:lnTo>
                <a:lnTo>
                  <a:pt x="8981" y="680491"/>
                </a:lnTo>
                <a:lnTo>
                  <a:pt x="14249" y="683624"/>
                </a:lnTo>
                <a:lnTo>
                  <a:pt x="19765" y="688191"/>
                </a:lnTo>
                <a:lnTo>
                  <a:pt x="23523" y="689790"/>
                </a:lnTo>
                <a:lnTo>
                  <a:pt x="37912" y="692041"/>
                </a:lnTo>
                <a:lnTo>
                  <a:pt x="54240" y="693660"/>
                </a:lnTo>
                <a:lnTo>
                  <a:pt x="72096" y="698796"/>
                </a:lnTo>
                <a:lnTo>
                  <a:pt x="120663" y="701196"/>
                </a:lnTo>
                <a:lnTo>
                  <a:pt x="338515" y="701529"/>
                </a:lnTo>
                <a:lnTo>
                  <a:pt x="387404" y="699007"/>
                </a:lnTo>
                <a:lnTo>
                  <a:pt x="522195" y="687889"/>
                </a:lnTo>
                <a:lnTo>
                  <a:pt x="562066" y="685960"/>
                </a:lnTo>
                <a:lnTo>
                  <a:pt x="633313" y="678829"/>
                </a:lnTo>
                <a:lnTo>
                  <a:pt x="684257" y="676728"/>
                </a:lnTo>
                <a:lnTo>
                  <a:pt x="747161" y="676018"/>
                </a:lnTo>
                <a:lnTo>
                  <a:pt x="780479" y="674016"/>
                </a:lnTo>
                <a:lnTo>
                  <a:pt x="832319" y="664084"/>
                </a:lnTo>
                <a:lnTo>
                  <a:pt x="870079" y="661091"/>
                </a:lnTo>
                <a:lnTo>
                  <a:pt x="921787" y="659762"/>
                </a:lnTo>
                <a:lnTo>
                  <a:pt x="951578" y="659407"/>
                </a:lnTo>
                <a:lnTo>
                  <a:pt x="982868" y="660123"/>
                </a:lnTo>
                <a:lnTo>
                  <a:pt x="1048116" y="663459"/>
                </a:lnTo>
                <a:lnTo>
                  <a:pt x="1099974" y="668116"/>
                </a:lnTo>
                <a:lnTo>
                  <a:pt x="1146835" y="673362"/>
                </a:lnTo>
                <a:lnTo>
                  <a:pt x="1202587" y="678868"/>
                </a:lnTo>
                <a:lnTo>
                  <a:pt x="1247051" y="681950"/>
                </a:lnTo>
                <a:lnTo>
                  <a:pt x="1287450" y="683319"/>
                </a:lnTo>
                <a:lnTo>
                  <a:pt x="1337155" y="683928"/>
                </a:lnTo>
                <a:lnTo>
                  <a:pt x="1378296" y="686739"/>
                </a:lnTo>
                <a:lnTo>
                  <a:pt x="1428233" y="691136"/>
                </a:lnTo>
                <a:lnTo>
                  <a:pt x="1473192" y="692440"/>
                </a:lnTo>
                <a:lnTo>
                  <a:pt x="1605279" y="692956"/>
                </a:lnTo>
                <a:lnTo>
                  <a:pt x="1656354" y="688428"/>
                </a:lnTo>
                <a:lnTo>
                  <a:pt x="1692548" y="681054"/>
                </a:lnTo>
                <a:lnTo>
                  <a:pt x="1707064" y="675619"/>
                </a:lnTo>
                <a:lnTo>
                  <a:pt x="1717642" y="669076"/>
                </a:lnTo>
                <a:lnTo>
                  <a:pt x="1741076" y="648447"/>
                </a:lnTo>
                <a:lnTo>
                  <a:pt x="1747681" y="636997"/>
                </a:lnTo>
                <a:lnTo>
                  <a:pt x="1756756" y="617026"/>
                </a:lnTo>
                <a:lnTo>
                  <a:pt x="1759683" y="610914"/>
                </a:lnTo>
                <a:lnTo>
                  <a:pt x="1762937" y="596503"/>
                </a:lnTo>
                <a:lnTo>
                  <a:pt x="1764382" y="580573"/>
                </a:lnTo>
                <a:lnTo>
                  <a:pt x="1765025" y="563969"/>
                </a:lnTo>
                <a:lnTo>
                  <a:pt x="1766149" y="550778"/>
                </a:lnTo>
                <a:lnTo>
                  <a:pt x="1769938" y="515801"/>
                </a:lnTo>
                <a:lnTo>
                  <a:pt x="1771329" y="499616"/>
                </a:lnTo>
                <a:lnTo>
                  <a:pt x="1772257" y="485016"/>
                </a:lnTo>
                <a:lnTo>
                  <a:pt x="1773287" y="458634"/>
                </a:lnTo>
                <a:lnTo>
                  <a:pt x="1773745" y="434208"/>
                </a:lnTo>
                <a:lnTo>
                  <a:pt x="1774820" y="422361"/>
                </a:lnTo>
                <a:lnTo>
                  <a:pt x="1776488" y="410652"/>
                </a:lnTo>
                <a:lnTo>
                  <a:pt x="1778553" y="399037"/>
                </a:lnTo>
                <a:lnTo>
                  <a:pt x="1779930" y="386531"/>
                </a:lnTo>
                <a:lnTo>
                  <a:pt x="1780849" y="373431"/>
                </a:lnTo>
                <a:lnTo>
                  <a:pt x="1781460" y="359935"/>
                </a:lnTo>
                <a:lnTo>
                  <a:pt x="1782821" y="346175"/>
                </a:lnTo>
                <a:lnTo>
                  <a:pt x="1784680" y="332239"/>
                </a:lnTo>
                <a:lnTo>
                  <a:pt x="1786872" y="318187"/>
                </a:lnTo>
                <a:lnTo>
                  <a:pt x="1789286" y="305008"/>
                </a:lnTo>
                <a:lnTo>
                  <a:pt x="1794508" y="280205"/>
                </a:lnTo>
                <a:lnTo>
                  <a:pt x="1807354" y="226618"/>
                </a:lnTo>
                <a:lnTo>
                  <a:pt x="1810561" y="210625"/>
                </a:lnTo>
                <a:lnTo>
                  <a:pt x="1812699" y="197105"/>
                </a:lnTo>
                <a:lnTo>
                  <a:pt x="1814123" y="185234"/>
                </a:lnTo>
                <a:lnTo>
                  <a:pt x="1815074" y="173511"/>
                </a:lnTo>
                <a:lnTo>
                  <a:pt x="1815707" y="161885"/>
                </a:lnTo>
                <a:lnTo>
                  <a:pt x="1816129" y="150324"/>
                </a:lnTo>
                <a:lnTo>
                  <a:pt x="1819139" y="129859"/>
                </a:lnTo>
                <a:lnTo>
                  <a:pt x="1822698" y="112191"/>
                </a:lnTo>
                <a:lnTo>
                  <a:pt x="1825655" y="91534"/>
                </a:lnTo>
                <a:lnTo>
                  <a:pt x="1829722" y="79283"/>
                </a:lnTo>
                <a:lnTo>
                  <a:pt x="1830236" y="73349"/>
                </a:lnTo>
                <a:lnTo>
                  <a:pt x="1826755" y="50138"/>
                </a:lnTo>
                <a:lnTo>
                  <a:pt x="1825131" y="38659"/>
                </a:lnTo>
                <a:lnTo>
                  <a:pt x="1821235" y="27208"/>
                </a:lnTo>
                <a:lnTo>
                  <a:pt x="1816328" y="18308"/>
                </a:lnTo>
                <a:lnTo>
                  <a:pt x="1813685" y="14602"/>
                </a:lnTo>
                <a:lnTo>
                  <a:pt x="1810972" y="12131"/>
                </a:lnTo>
                <a:lnTo>
                  <a:pt x="1808210" y="10483"/>
                </a:lnTo>
                <a:lnTo>
                  <a:pt x="1781353" y="1731"/>
                </a:lnTo>
                <a:lnTo>
                  <a:pt x="1769075" y="0"/>
                </a:lnTo>
                <a:lnTo>
                  <a:pt x="1718471" y="5733"/>
                </a:lnTo>
                <a:lnTo>
                  <a:pt x="1632848" y="14271"/>
                </a:lnTo>
                <a:lnTo>
                  <a:pt x="1554800" y="23354"/>
                </a:lnTo>
                <a:lnTo>
                  <a:pt x="1497252" y="31200"/>
                </a:lnTo>
                <a:lnTo>
                  <a:pt x="1455800" y="36910"/>
                </a:lnTo>
                <a:lnTo>
                  <a:pt x="1348113" y="45427"/>
                </a:lnTo>
                <a:lnTo>
                  <a:pt x="986354" y="61577"/>
                </a:lnTo>
                <a:lnTo>
                  <a:pt x="939377" y="66307"/>
                </a:lnTo>
                <a:lnTo>
                  <a:pt x="901392" y="72318"/>
                </a:lnTo>
                <a:lnTo>
                  <a:pt x="869401" y="79183"/>
                </a:lnTo>
                <a:lnTo>
                  <a:pt x="816075" y="86811"/>
                </a:lnTo>
                <a:lnTo>
                  <a:pt x="792521" y="88845"/>
                </a:lnTo>
                <a:lnTo>
                  <a:pt x="631174" y="98954"/>
                </a:lnTo>
                <a:lnTo>
                  <a:pt x="539161" y="107297"/>
                </a:lnTo>
                <a:lnTo>
                  <a:pt x="451497" y="112958"/>
                </a:lnTo>
                <a:lnTo>
                  <a:pt x="385230" y="116110"/>
                </a:lnTo>
                <a:lnTo>
                  <a:pt x="328156" y="117510"/>
                </a:lnTo>
                <a:lnTo>
                  <a:pt x="85329" y="1186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1)	2x - 3 = 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451"/>
          <p:cNvSpPr/>
          <p:nvPr/>
        </p:nvSpPr>
        <p:spPr>
          <a:xfrm>
            <a:off x="2334577" y="1757362"/>
            <a:ext cx="8574" cy="205741"/>
          </a:xfrm>
          <a:custGeom>
            <a:avLst/>
            <a:gdLst/>
            <a:ahLst/>
            <a:cxnLst/>
            <a:rect l="0" t="0" r="0" b="0"/>
            <a:pathLst>
              <a:path w="8574" h="205741">
                <a:moveTo>
                  <a:pt x="0" y="0"/>
                </a:moveTo>
                <a:lnTo>
                  <a:pt x="4551" y="31856"/>
                </a:lnTo>
                <a:lnTo>
                  <a:pt x="5891" y="52670"/>
                </a:lnTo>
                <a:lnTo>
                  <a:pt x="6785" y="77976"/>
                </a:lnTo>
                <a:lnTo>
                  <a:pt x="8573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52"/>
          <p:cNvSpPr/>
          <p:nvPr/>
        </p:nvSpPr>
        <p:spPr>
          <a:xfrm>
            <a:off x="2206094" y="1645920"/>
            <a:ext cx="17041" cy="300038"/>
          </a:xfrm>
          <a:custGeom>
            <a:avLst/>
            <a:gdLst/>
            <a:ahLst/>
            <a:cxnLst/>
            <a:rect l="0" t="0" r="0" b="0"/>
            <a:pathLst>
              <a:path w="17041" h="300038">
                <a:moveTo>
                  <a:pt x="8468" y="0"/>
                </a:moveTo>
                <a:lnTo>
                  <a:pt x="8468" y="45648"/>
                </a:lnTo>
                <a:lnTo>
                  <a:pt x="7515" y="49482"/>
                </a:lnTo>
                <a:lnTo>
                  <a:pt x="5928" y="53943"/>
                </a:lnTo>
                <a:lnTo>
                  <a:pt x="3917" y="58822"/>
                </a:lnTo>
                <a:lnTo>
                  <a:pt x="2576" y="64932"/>
                </a:lnTo>
                <a:lnTo>
                  <a:pt x="1683" y="71863"/>
                </a:lnTo>
                <a:lnTo>
                  <a:pt x="690" y="85279"/>
                </a:lnTo>
                <a:lnTo>
                  <a:pt x="248" y="94416"/>
                </a:lnTo>
                <a:lnTo>
                  <a:pt x="0" y="132221"/>
                </a:lnTo>
                <a:lnTo>
                  <a:pt x="918" y="146250"/>
                </a:lnTo>
                <a:lnTo>
                  <a:pt x="2482" y="159412"/>
                </a:lnTo>
                <a:lnTo>
                  <a:pt x="4477" y="171997"/>
                </a:lnTo>
                <a:lnTo>
                  <a:pt x="5808" y="183245"/>
                </a:lnTo>
                <a:lnTo>
                  <a:pt x="6694" y="193600"/>
                </a:lnTo>
                <a:lnTo>
                  <a:pt x="7286" y="203362"/>
                </a:lnTo>
                <a:lnTo>
                  <a:pt x="8632" y="212727"/>
                </a:lnTo>
                <a:lnTo>
                  <a:pt x="10482" y="221828"/>
                </a:lnTo>
                <a:lnTo>
                  <a:pt x="12668" y="230753"/>
                </a:lnTo>
                <a:lnTo>
                  <a:pt x="13173" y="237655"/>
                </a:lnTo>
                <a:lnTo>
                  <a:pt x="12557" y="243209"/>
                </a:lnTo>
                <a:lnTo>
                  <a:pt x="11194" y="247864"/>
                </a:lnTo>
                <a:lnTo>
                  <a:pt x="10286" y="251920"/>
                </a:lnTo>
                <a:lnTo>
                  <a:pt x="9680" y="255577"/>
                </a:lnTo>
                <a:lnTo>
                  <a:pt x="9276" y="258967"/>
                </a:lnTo>
                <a:lnTo>
                  <a:pt x="9959" y="263132"/>
                </a:lnTo>
                <a:lnTo>
                  <a:pt x="11367" y="267814"/>
                </a:lnTo>
                <a:lnTo>
                  <a:pt x="13258" y="272840"/>
                </a:lnTo>
                <a:lnTo>
                  <a:pt x="14519" y="277143"/>
                </a:lnTo>
                <a:lnTo>
                  <a:pt x="15360" y="280964"/>
                </a:lnTo>
                <a:lnTo>
                  <a:pt x="16708" y="289390"/>
                </a:lnTo>
                <a:lnTo>
                  <a:pt x="16893" y="293083"/>
                </a:lnTo>
                <a:lnTo>
                  <a:pt x="17040" y="3000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53"/>
          <p:cNvSpPr/>
          <p:nvPr/>
        </p:nvSpPr>
        <p:spPr>
          <a:xfrm>
            <a:off x="1914525" y="1808797"/>
            <a:ext cx="428626" cy="8574"/>
          </a:xfrm>
          <a:custGeom>
            <a:avLst/>
            <a:gdLst/>
            <a:ahLst/>
            <a:cxnLst/>
            <a:rect l="0" t="0" r="0" b="0"/>
            <a:pathLst>
              <a:path w="428626" h="8574">
                <a:moveTo>
                  <a:pt x="0" y="0"/>
                </a:moveTo>
                <a:lnTo>
                  <a:pt x="215001" y="0"/>
                </a:lnTo>
                <a:lnTo>
                  <a:pt x="223344" y="953"/>
                </a:lnTo>
                <a:lnTo>
                  <a:pt x="231763" y="2540"/>
                </a:lnTo>
                <a:lnTo>
                  <a:pt x="240234" y="4551"/>
                </a:lnTo>
                <a:lnTo>
                  <a:pt x="246833" y="5891"/>
                </a:lnTo>
                <a:lnTo>
                  <a:pt x="252185" y="6785"/>
                </a:lnTo>
                <a:lnTo>
                  <a:pt x="256706" y="7381"/>
                </a:lnTo>
                <a:lnTo>
                  <a:pt x="261624" y="7778"/>
                </a:lnTo>
                <a:lnTo>
                  <a:pt x="266809" y="8043"/>
                </a:lnTo>
                <a:lnTo>
                  <a:pt x="280667" y="8416"/>
                </a:lnTo>
                <a:lnTo>
                  <a:pt x="321867" y="8559"/>
                </a:lnTo>
                <a:lnTo>
                  <a:pt x="377586" y="8570"/>
                </a:lnTo>
                <a:lnTo>
                  <a:pt x="386979" y="7618"/>
                </a:lnTo>
                <a:lnTo>
                  <a:pt x="394193" y="6031"/>
                </a:lnTo>
                <a:lnTo>
                  <a:pt x="399955" y="4021"/>
                </a:lnTo>
                <a:lnTo>
                  <a:pt x="404749" y="2681"/>
                </a:lnTo>
                <a:lnTo>
                  <a:pt x="408898" y="1787"/>
                </a:lnTo>
                <a:lnTo>
                  <a:pt x="412616" y="1191"/>
                </a:lnTo>
                <a:lnTo>
                  <a:pt x="416047" y="1747"/>
                </a:lnTo>
                <a:lnTo>
                  <a:pt x="419287" y="3070"/>
                </a:lnTo>
                <a:lnTo>
                  <a:pt x="428625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4"/>
          <p:cNvSpPr/>
          <p:nvPr/>
        </p:nvSpPr>
        <p:spPr>
          <a:xfrm>
            <a:off x="2403157" y="1637379"/>
            <a:ext cx="325722" cy="394304"/>
          </a:xfrm>
          <a:custGeom>
            <a:avLst/>
            <a:gdLst/>
            <a:ahLst/>
            <a:cxnLst/>
            <a:rect l="0" t="0" r="0" b="0"/>
            <a:pathLst>
              <a:path w="325722" h="394304">
                <a:moveTo>
                  <a:pt x="42862" y="25685"/>
                </a:moveTo>
                <a:lnTo>
                  <a:pt x="56515" y="21135"/>
                </a:lnTo>
                <a:lnTo>
                  <a:pt x="62442" y="19794"/>
                </a:lnTo>
                <a:lnTo>
                  <a:pt x="68298" y="18900"/>
                </a:lnTo>
                <a:lnTo>
                  <a:pt x="74107" y="18305"/>
                </a:lnTo>
                <a:lnTo>
                  <a:pt x="79885" y="16955"/>
                </a:lnTo>
                <a:lnTo>
                  <a:pt x="85641" y="15103"/>
                </a:lnTo>
                <a:lnTo>
                  <a:pt x="91384" y="12915"/>
                </a:lnTo>
                <a:lnTo>
                  <a:pt x="100305" y="10485"/>
                </a:lnTo>
                <a:lnTo>
                  <a:pt x="107445" y="9405"/>
                </a:lnTo>
                <a:lnTo>
                  <a:pt x="113793" y="8925"/>
                </a:lnTo>
                <a:lnTo>
                  <a:pt x="122330" y="6171"/>
                </a:lnTo>
                <a:lnTo>
                  <a:pt x="131521" y="2725"/>
                </a:lnTo>
                <a:lnTo>
                  <a:pt x="138781" y="1193"/>
                </a:lnTo>
                <a:lnTo>
                  <a:pt x="145861" y="785"/>
                </a:lnTo>
                <a:lnTo>
                  <a:pt x="166427" y="331"/>
                </a:lnTo>
                <a:lnTo>
                  <a:pt x="207682" y="0"/>
                </a:lnTo>
                <a:lnTo>
                  <a:pt x="214655" y="942"/>
                </a:lnTo>
                <a:lnTo>
                  <a:pt x="221208" y="2522"/>
                </a:lnTo>
                <a:lnTo>
                  <a:pt x="227482" y="4528"/>
                </a:lnTo>
                <a:lnTo>
                  <a:pt x="236993" y="6757"/>
                </a:lnTo>
                <a:lnTo>
                  <a:pt x="245348" y="7748"/>
                </a:lnTo>
                <a:lnTo>
                  <a:pt x="255411" y="8188"/>
                </a:lnTo>
                <a:lnTo>
                  <a:pt x="259809" y="9258"/>
                </a:lnTo>
                <a:lnTo>
                  <a:pt x="267236" y="12987"/>
                </a:lnTo>
                <a:lnTo>
                  <a:pt x="276772" y="20441"/>
                </a:lnTo>
                <a:lnTo>
                  <a:pt x="285630" y="28683"/>
                </a:lnTo>
                <a:lnTo>
                  <a:pt x="288527" y="30541"/>
                </a:lnTo>
                <a:lnTo>
                  <a:pt x="297156" y="34109"/>
                </a:lnTo>
                <a:lnTo>
                  <a:pt x="305746" y="39823"/>
                </a:lnTo>
                <a:lnTo>
                  <a:pt x="314323" y="42892"/>
                </a:lnTo>
                <a:lnTo>
                  <a:pt x="320039" y="46985"/>
                </a:lnTo>
                <a:lnTo>
                  <a:pt x="321944" y="49410"/>
                </a:lnTo>
                <a:lnTo>
                  <a:pt x="323215" y="51980"/>
                </a:lnTo>
                <a:lnTo>
                  <a:pt x="324626" y="57374"/>
                </a:lnTo>
                <a:lnTo>
                  <a:pt x="325532" y="68599"/>
                </a:lnTo>
                <a:lnTo>
                  <a:pt x="325711" y="75437"/>
                </a:lnTo>
                <a:lnTo>
                  <a:pt x="321191" y="85723"/>
                </a:lnTo>
                <a:lnTo>
                  <a:pt x="318902" y="88571"/>
                </a:lnTo>
                <a:lnTo>
                  <a:pt x="316424" y="90469"/>
                </a:lnTo>
                <a:lnTo>
                  <a:pt x="311130" y="93531"/>
                </a:lnTo>
                <a:lnTo>
                  <a:pt x="305603" y="98067"/>
                </a:lnTo>
                <a:lnTo>
                  <a:pt x="302795" y="99657"/>
                </a:lnTo>
                <a:lnTo>
                  <a:pt x="294293" y="102848"/>
                </a:lnTo>
                <a:lnTo>
                  <a:pt x="284582" y="110095"/>
                </a:lnTo>
                <a:lnTo>
                  <a:pt x="278842" y="115571"/>
                </a:lnTo>
                <a:lnTo>
                  <a:pt x="276382" y="117042"/>
                </a:lnTo>
                <a:lnTo>
                  <a:pt x="268369" y="120064"/>
                </a:lnTo>
                <a:lnTo>
                  <a:pt x="259963" y="125616"/>
                </a:lnTo>
                <a:lnTo>
                  <a:pt x="251439" y="128637"/>
                </a:lnTo>
                <a:lnTo>
                  <a:pt x="242881" y="134189"/>
                </a:lnTo>
                <a:lnTo>
                  <a:pt x="237170" y="135822"/>
                </a:lnTo>
                <a:lnTo>
                  <a:pt x="229551" y="139115"/>
                </a:lnTo>
                <a:lnTo>
                  <a:pt x="187674" y="159156"/>
                </a:lnTo>
                <a:lnTo>
                  <a:pt x="177739" y="166303"/>
                </a:lnTo>
                <a:lnTo>
                  <a:pt x="171705" y="169145"/>
                </a:lnTo>
                <a:lnTo>
                  <a:pt x="162953" y="170744"/>
                </a:lnTo>
                <a:lnTo>
                  <a:pt x="160070" y="170969"/>
                </a:lnTo>
                <a:lnTo>
                  <a:pt x="157196" y="172071"/>
                </a:lnTo>
                <a:lnTo>
                  <a:pt x="147430" y="178759"/>
                </a:lnTo>
                <a:lnTo>
                  <a:pt x="146236" y="179626"/>
                </a:lnTo>
                <a:lnTo>
                  <a:pt x="155124" y="179943"/>
                </a:lnTo>
                <a:lnTo>
                  <a:pt x="157708" y="179958"/>
                </a:lnTo>
                <a:lnTo>
                  <a:pt x="165660" y="182516"/>
                </a:lnTo>
                <a:lnTo>
                  <a:pt x="174592" y="185876"/>
                </a:lnTo>
                <a:lnTo>
                  <a:pt x="181736" y="187369"/>
                </a:lnTo>
                <a:lnTo>
                  <a:pt x="191113" y="188209"/>
                </a:lnTo>
                <a:lnTo>
                  <a:pt x="199925" y="188458"/>
                </a:lnTo>
                <a:lnTo>
                  <a:pt x="202815" y="189446"/>
                </a:lnTo>
                <a:lnTo>
                  <a:pt x="212610" y="195935"/>
                </a:lnTo>
                <a:lnTo>
                  <a:pt x="218636" y="196602"/>
                </a:lnTo>
                <a:lnTo>
                  <a:pt x="222910" y="196780"/>
                </a:lnTo>
                <a:lnTo>
                  <a:pt x="225759" y="197851"/>
                </a:lnTo>
                <a:lnTo>
                  <a:pt x="227659" y="199517"/>
                </a:lnTo>
                <a:lnTo>
                  <a:pt x="228925" y="201581"/>
                </a:lnTo>
                <a:lnTo>
                  <a:pt x="235412" y="206414"/>
                </a:lnTo>
                <a:lnTo>
                  <a:pt x="243693" y="210784"/>
                </a:lnTo>
                <a:lnTo>
                  <a:pt x="250548" y="212727"/>
                </a:lnTo>
                <a:lnTo>
                  <a:pt x="256567" y="216102"/>
                </a:lnTo>
                <a:lnTo>
                  <a:pt x="264390" y="221210"/>
                </a:lnTo>
                <a:lnTo>
                  <a:pt x="286117" y="236287"/>
                </a:lnTo>
                <a:lnTo>
                  <a:pt x="294431" y="243449"/>
                </a:lnTo>
                <a:lnTo>
                  <a:pt x="304096" y="252672"/>
                </a:lnTo>
                <a:lnTo>
                  <a:pt x="315874" y="264408"/>
                </a:lnTo>
                <a:lnTo>
                  <a:pt x="321345" y="274430"/>
                </a:lnTo>
                <a:lnTo>
                  <a:pt x="324448" y="280363"/>
                </a:lnTo>
                <a:lnTo>
                  <a:pt x="325174" y="284290"/>
                </a:lnTo>
                <a:lnTo>
                  <a:pt x="325583" y="294397"/>
                </a:lnTo>
                <a:lnTo>
                  <a:pt x="325721" y="310328"/>
                </a:lnTo>
                <a:lnTo>
                  <a:pt x="324780" y="312602"/>
                </a:lnTo>
                <a:lnTo>
                  <a:pt x="323200" y="314118"/>
                </a:lnTo>
                <a:lnTo>
                  <a:pt x="321194" y="315129"/>
                </a:lnTo>
                <a:lnTo>
                  <a:pt x="319857" y="316755"/>
                </a:lnTo>
                <a:lnTo>
                  <a:pt x="318965" y="318792"/>
                </a:lnTo>
                <a:lnTo>
                  <a:pt x="318371" y="321103"/>
                </a:lnTo>
                <a:lnTo>
                  <a:pt x="317022" y="322643"/>
                </a:lnTo>
                <a:lnTo>
                  <a:pt x="315171" y="323669"/>
                </a:lnTo>
                <a:lnTo>
                  <a:pt x="312984" y="324354"/>
                </a:lnTo>
                <a:lnTo>
                  <a:pt x="311526" y="325763"/>
                </a:lnTo>
                <a:lnTo>
                  <a:pt x="310554" y="327655"/>
                </a:lnTo>
                <a:lnTo>
                  <a:pt x="309906" y="329868"/>
                </a:lnTo>
                <a:lnTo>
                  <a:pt x="308522" y="331344"/>
                </a:lnTo>
                <a:lnTo>
                  <a:pt x="306646" y="332328"/>
                </a:lnTo>
                <a:lnTo>
                  <a:pt x="304443" y="332984"/>
                </a:lnTo>
                <a:lnTo>
                  <a:pt x="299456" y="336253"/>
                </a:lnTo>
                <a:lnTo>
                  <a:pt x="291293" y="343448"/>
                </a:lnTo>
                <a:lnTo>
                  <a:pt x="288493" y="346112"/>
                </a:lnTo>
                <a:lnTo>
                  <a:pt x="285673" y="347888"/>
                </a:lnTo>
                <a:lnTo>
                  <a:pt x="277155" y="351340"/>
                </a:lnTo>
                <a:lnTo>
                  <a:pt x="267438" y="358683"/>
                </a:lnTo>
                <a:lnTo>
                  <a:pt x="263959" y="359422"/>
                </a:lnTo>
                <a:lnTo>
                  <a:pt x="254105" y="359838"/>
                </a:lnTo>
                <a:lnTo>
                  <a:pt x="249413" y="359896"/>
                </a:lnTo>
                <a:lnTo>
                  <a:pt x="244381" y="360888"/>
                </a:lnTo>
                <a:lnTo>
                  <a:pt x="239120" y="362501"/>
                </a:lnTo>
                <a:lnTo>
                  <a:pt x="229148" y="365881"/>
                </a:lnTo>
                <a:lnTo>
                  <a:pt x="221541" y="367384"/>
                </a:lnTo>
                <a:lnTo>
                  <a:pt x="214985" y="370592"/>
                </a:lnTo>
                <a:lnTo>
                  <a:pt x="211903" y="372780"/>
                </a:lnTo>
                <a:lnTo>
                  <a:pt x="205939" y="375212"/>
                </a:lnTo>
                <a:lnTo>
                  <a:pt x="198209" y="377246"/>
                </a:lnTo>
                <a:lnTo>
                  <a:pt x="185248" y="381325"/>
                </a:lnTo>
                <a:lnTo>
                  <a:pt x="178743" y="382793"/>
                </a:lnTo>
                <a:lnTo>
                  <a:pt x="172502" y="383772"/>
                </a:lnTo>
                <a:lnTo>
                  <a:pt x="166436" y="384425"/>
                </a:lnTo>
                <a:lnTo>
                  <a:pt x="160488" y="384860"/>
                </a:lnTo>
                <a:lnTo>
                  <a:pt x="154617" y="385150"/>
                </a:lnTo>
                <a:lnTo>
                  <a:pt x="143013" y="385473"/>
                </a:lnTo>
                <a:lnTo>
                  <a:pt x="131507" y="385616"/>
                </a:lnTo>
                <a:lnTo>
                  <a:pt x="122914" y="386607"/>
                </a:lnTo>
                <a:lnTo>
                  <a:pt x="112422" y="388220"/>
                </a:lnTo>
                <a:lnTo>
                  <a:pt x="100666" y="390248"/>
                </a:lnTo>
                <a:lnTo>
                  <a:pt x="91875" y="391599"/>
                </a:lnTo>
                <a:lnTo>
                  <a:pt x="85063" y="392500"/>
                </a:lnTo>
                <a:lnTo>
                  <a:pt x="79569" y="393101"/>
                </a:lnTo>
                <a:lnTo>
                  <a:pt x="72096" y="393502"/>
                </a:lnTo>
                <a:lnTo>
                  <a:pt x="53632" y="393947"/>
                </a:lnTo>
                <a:lnTo>
                  <a:pt x="45280" y="393113"/>
                </a:lnTo>
                <a:lnTo>
                  <a:pt x="37807" y="391605"/>
                </a:lnTo>
                <a:lnTo>
                  <a:pt x="30920" y="389647"/>
                </a:lnTo>
                <a:lnTo>
                  <a:pt x="25375" y="388341"/>
                </a:lnTo>
                <a:lnTo>
                  <a:pt x="16676" y="386891"/>
                </a:lnTo>
                <a:lnTo>
                  <a:pt x="13022" y="387457"/>
                </a:lnTo>
                <a:lnTo>
                  <a:pt x="9634" y="388786"/>
                </a:lnTo>
                <a:lnTo>
                  <a:pt x="0" y="3943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5"/>
          <p:cNvSpPr/>
          <p:nvPr/>
        </p:nvSpPr>
        <p:spPr>
          <a:xfrm>
            <a:off x="3620452" y="1654492"/>
            <a:ext cx="94299" cy="300039"/>
          </a:xfrm>
          <a:custGeom>
            <a:avLst/>
            <a:gdLst/>
            <a:ahLst/>
            <a:cxnLst/>
            <a:rect l="0" t="0" r="0" b="0"/>
            <a:pathLst>
              <a:path w="94299" h="300039">
                <a:moveTo>
                  <a:pt x="0" y="0"/>
                </a:moveTo>
                <a:lnTo>
                  <a:pt x="4551" y="13653"/>
                </a:lnTo>
                <a:lnTo>
                  <a:pt x="11865" y="33055"/>
                </a:lnTo>
                <a:lnTo>
                  <a:pt x="16482" y="44897"/>
                </a:lnTo>
                <a:lnTo>
                  <a:pt x="20514" y="59459"/>
                </a:lnTo>
                <a:lnTo>
                  <a:pt x="24153" y="75834"/>
                </a:lnTo>
                <a:lnTo>
                  <a:pt x="27532" y="93419"/>
                </a:lnTo>
                <a:lnTo>
                  <a:pt x="36367" y="133277"/>
                </a:lnTo>
                <a:lnTo>
                  <a:pt x="41389" y="154574"/>
                </a:lnTo>
                <a:lnTo>
                  <a:pt x="46643" y="173534"/>
                </a:lnTo>
                <a:lnTo>
                  <a:pt x="52050" y="190937"/>
                </a:lnTo>
                <a:lnTo>
                  <a:pt x="57560" y="207301"/>
                </a:lnTo>
                <a:lnTo>
                  <a:pt x="63139" y="222021"/>
                </a:lnTo>
                <a:lnTo>
                  <a:pt x="68763" y="235644"/>
                </a:lnTo>
                <a:lnTo>
                  <a:pt x="74417" y="248536"/>
                </a:lnTo>
                <a:lnTo>
                  <a:pt x="78186" y="259988"/>
                </a:lnTo>
                <a:lnTo>
                  <a:pt x="80699" y="270481"/>
                </a:lnTo>
                <a:lnTo>
                  <a:pt x="94298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6"/>
          <p:cNvSpPr/>
          <p:nvPr/>
        </p:nvSpPr>
        <p:spPr>
          <a:xfrm>
            <a:off x="3328987" y="1791652"/>
            <a:ext cx="445771" cy="60009"/>
          </a:xfrm>
          <a:custGeom>
            <a:avLst/>
            <a:gdLst/>
            <a:ahLst/>
            <a:cxnLst/>
            <a:rect l="0" t="0" r="0" b="0"/>
            <a:pathLst>
              <a:path w="445771" h="60009">
                <a:moveTo>
                  <a:pt x="0" y="0"/>
                </a:moveTo>
                <a:lnTo>
                  <a:pt x="4550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1" y="4551"/>
                </a:lnTo>
                <a:lnTo>
                  <a:pt x="15575" y="5891"/>
                </a:lnTo>
                <a:lnTo>
                  <a:pt x="24702" y="7381"/>
                </a:lnTo>
                <a:lnTo>
                  <a:pt x="35109" y="8043"/>
                </a:lnTo>
                <a:lnTo>
                  <a:pt x="40551" y="8219"/>
                </a:lnTo>
                <a:lnTo>
                  <a:pt x="44179" y="9290"/>
                </a:lnTo>
                <a:lnTo>
                  <a:pt x="46598" y="10956"/>
                </a:lnTo>
                <a:lnTo>
                  <a:pt x="48210" y="13019"/>
                </a:lnTo>
                <a:lnTo>
                  <a:pt x="51190" y="14394"/>
                </a:lnTo>
                <a:lnTo>
                  <a:pt x="59581" y="15922"/>
                </a:lnTo>
                <a:lnTo>
                  <a:pt x="72201" y="16602"/>
                </a:lnTo>
                <a:lnTo>
                  <a:pt x="92830" y="16984"/>
                </a:lnTo>
                <a:lnTo>
                  <a:pt x="99034" y="17038"/>
                </a:lnTo>
                <a:lnTo>
                  <a:pt x="106980" y="18026"/>
                </a:lnTo>
                <a:lnTo>
                  <a:pt x="116087" y="19637"/>
                </a:lnTo>
                <a:lnTo>
                  <a:pt x="125969" y="21664"/>
                </a:lnTo>
                <a:lnTo>
                  <a:pt x="134462" y="23015"/>
                </a:lnTo>
                <a:lnTo>
                  <a:pt x="142029" y="23916"/>
                </a:lnTo>
                <a:lnTo>
                  <a:pt x="148979" y="24516"/>
                </a:lnTo>
                <a:lnTo>
                  <a:pt x="156469" y="25869"/>
                </a:lnTo>
                <a:lnTo>
                  <a:pt x="164320" y="27724"/>
                </a:lnTo>
                <a:lnTo>
                  <a:pt x="172412" y="29913"/>
                </a:lnTo>
                <a:lnTo>
                  <a:pt x="179711" y="31372"/>
                </a:lnTo>
                <a:lnTo>
                  <a:pt x="192902" y="32993"/>
                </a:lnTo>
                <a:lnTo>
                  <a:pt x="198134" y="34378"/>
                </a:lnTo>
                <a:lnTo>
                  <a:pt x="202574" y="36254"/>
                </a:lnTo>
                <a:lnTo>
                  <a:pt x="206487" y="38457"/>
                </a:lnTo>
                <a:lnTo>
                  <a:pt x="210048" y="39925"/>
                </a:lnTo>
                <a:lnTo>
                  <a:pt x="216545" y="41557"/>
                </a:lnTo>
                <a:lnTo>
                  <a:pt x="239209" y="47027"/>
                </a:lnTo>
                <a:lnTo>
                  <a:pt x="249008" y="48496"/>
                </a:lnTo>
                <a:lnTo>
                  <a:pt x="259350" y="49476"/>
                </a:lnTo>
                <a:lnTo>
                  <a:pt x="278144" y="50564"/>
                </a:lnTo>
                <a:lnTo>
                  <a:pt x="289672" y="51048"/>
                </a:lnTo>
                <a:lnTo>
                  <a:pt x="306068" y="51320"/>
                </a:lnTo>
                <a:lnTo>
                  <a:pt x="318440" y="51401"/>
                </a:lnTo>
                <a:lnTo>
                  <a:pt x="322783" y="52365"/>
                </a:lnTo>
                <a:lnTo>
                  <a:pt x="327584" y="53960"/>
                </a:lnTo>
                <a:lnTo>
                  <a:pt x="332689" y="55976"/>
                </a:lnTo>
                <a:lnTo>
                  <a:pt x="337998" y="57320"/>
                </a:lnTo>
                <a:lnTo>
                  <a:pt x="348976" y="58813"/>
                </a:lnTo>
                <a:lnTo>
                  <a:pt x="361316" y="59653"/>
                </a:lnTo>
                <a:lnTo>
                  <a:pt x="374019" y="59938"/>
                </a:lnTo>
                <a:lnTo>
                  <a:pt x="445770" y="600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57"/>
          <p:cNvSpPr/>
          <p:nvPr/>
        </p:nvSpPr>
        <p:spPr>
          <a:xfrm>
            <a:off x="3783329" y="1529796"/>
            <a:ext cx="373315" cy="672025"/>
          </a:xfrm>
          <a:custGeom>
            <a:avLst/>
            <a:gdLst/>
            <a:ahLst/>
            <a:cxnLst/>
            <a:rect l="0" t="0" r="0" b="0"/>
            <a:pathLst>
              <a:path w="373315" h="672025">
                <a:moveTo>
                  <a:pt x="68580" y="64689"/>
                </a:moveTo>
                <a:lnTo>
                  <a:pt x="83342" y="64689"/>
                </a:lnTo>
                <a:lnTo>
                  <a:pt x="87206" y="62149"/>
                </a:lnTo>
                <a:lnTo>
                  <a:pt x="89570" y="60138"/>
                </a:lnTo>
                <a:lnTo>
                  <a:pt x="91146" y="57845"/>
                </a:lnTo>
                <a:lnTo>
                  <a:pt x="92897" y="52757"/>
                </a:lnTo>
                <a:lnTo>
                  <a:pt x="94317" y="51019"/>
                </a:lnTo>
                <a:lnTo>
                  <a:pt x="96215" y="49861"/>
                </a:lnTo>
                <a:lnTo>
                  <a:pt x="101555" y="48001"/>
                </a:lnTo>
                <a:lnTo>
                  <a:pt x="107031" y="43128"/>
                </a:lnTo>
                <a:lnTo>
                  <a:pt x="109455" y="41743"/>
                </a:lnTo>
                <a:lnTo>
                  <a:pt x="117416" y="38840"/>
                </a:lnTo>
                <a:lnTo>
                  <a:pt x="125807" y="33323"/>
                </a:lnTo>
                <a:lnTo>
                  <a:pt x="131479" y="31698"/>
                </a:lnTo>
                <a:lnTo>
                  <a:pt x="133373" y="30313"/>
                </a:lnTo>
                <a:lnTo>
                  <a:pt x="134635" y="28436"/>
                </a:lnTo>
                <a:lnTo>
                  <a:pt x="135477" y="26233"/>
                </a:lnTo>
                <a:lnTo>
                  <a:pt x="137943" y="24764"/>
                </a:lnTo>
                <a:lnTo>
                  <a:pt x="149563" y="21744"/>
                </a:lnTo>
                <a:lnTo>
                  <a:pt x="156325" y="17662"/>
                </a:lnTo>
                <a:lnTo>
                  <a:pt x="165046" y="15213"/>
                </a:lnTo>
                <a:lnTo>
                  <a:pt x="170038" y="14560"/>
                </a:lnTo>
                <a:lnTo>
                  <a:pt x="178125" y="11294"/>
                </a:lnTo>
                <a:lnTo>
                  <a:pt x="184895" y="7620"/>
                </a:lnTo>
                <a:lnTo>
                  <a:pt x="191078" y="5987"/>
                </a:lnTo>
                <a:lnTo>
                  <a:pt x="213567" y="517"/>
                </a:lnTo>
                <a:lnTo>
                  <a:pt x="219530" y="0"/>
                </a:lnTo>
                <a:lnTo>
                  <a:pt x="223507" y="608"/>
                </a:lnTo>
                <a:lnTo>
                  <a:pt x="226157" y="1966"/>
                </a:lnTo>
                <a:lnTo>
                  <a:pt x="231642" y="3474"/>
                </a:lnTo>
                <a:lnTo>
                  <a:pt x="242625" y="4324"/>
                </a:lnTo>
                <a:lnTo>
                  <a:pt x="247475" y="4443"/>
                </a:lnTo>
                <a:lnTo>
                  <a:pt x="250709" y="5475"/>
                </a:lnTo>
                <a:lnTo>
                  <a:pt x="252864" y="7115"/>
                </a:lnTo>
                <a:lnTo>
                  <a:pt x="254302" y="9161"/>
                </a:lnTo>
                <a:lnTo>
                  <a:pt x="256212" y="10525"/>
                </a:lnTo>
                <a:lnTo>
                  <a:pt x="260875" y="12041"/>
                </a:lnTo>
                <a:lnTo>
                  <a:pt x="268855" y="12894"/>
                </a:lnTo>
                <a:lnTo>
                  <a:pt x="271630" y="13967"/>
                </a:lnTo>
                <a:lnTo>
                  <a:pt x="280085" y="19074"/>
                </a:lnTo>
                <a:lnTo>
                  <a:pt x="288623" y="21963"/>
                </a:lnTo>
                <a:lnTo>
                  <a:pt x="297185" y="27476"/>
                </a:lnTo>
                <a:lnTo>
                  <a:pt x="305754" y="30485"/>
                </a:lnTo>
                <a:lnTo>
                  <a:pt x="311469" y="34564"/>
                </a:lnTo>
                <a:lnTo>
                  <a:pt x="313374" y="36986"/>
                </a:lnTo>
                <a:lnTo>
                  <a:pt x="314643" y="39553"/>
                </a:lnTo>
                <a:lnTo>
                  <a:pt x="315490" y="42216"/>
                </a:lnTo>
                <a:lnTo>
                  <a:pt x="317007" y="43992"/>
                </a:lnTo>
                <a:lnTo>
                  <a:pt x="318970" y="45176"/>
                </a:lnTo>
                <a:lnTo>
                  <a:pt x="321232" y="45965"/>
                </a:lnTo>
                <a:lnTo>
                  <a:pt x="328825" y="54462"/>
                </a:lnTo>
                <a:lnTo>
                  <a:pt x="337597" y="65858"/>
                </a:lnTo>
                <a:lnTo>
                  <a:pt x="346938" y="77629"/>
                </a:lnTo>
                <a:lnTo>
                  <a:pt x="351082" y="87149"/>
                </a:lnTo>
                <a:lnTo>
                  <a:pt x="356966" y="96003"/>
                </a:lnTo>
                <a:lnTo>
                  <a:pt x="358677" y="101784"/>
                </a:lnTo>
                <a:lnTo>
                  <a:pt x="359640" y="110393"/>
                </a:lnTo>
                <a:lnTo>
                  <a:pt x="360728" y="113256"/>
                </a:lnTo>
                <a:lnTo>
                  <a:pt x="364476" y="118977"/>
                </a:lnTo>
                <a:lnTo>
                  <a:pt x="366777" y="127234"/>
                </a:lnTo>
                <a:lnTo>
                  <a:pt x="368752" y="137254"/>
                </a:lnTo>
                <a:lnTo>
                  <a:pt x="372805" y="148057"/>
                </a:lnTo>
                <a:lnTo>
                  <a:pt x="373314" y="153605"/>
                </a:lnTo>
                <a:lnTo>
                  <a:pt x="369425" y="177339"/>
                </a:lnTo>
                <a:lnTo>
                  <a:pt x="362886" y="195984"/>
                </a:lnTo>
                <a:lnTo>
                  <a:pt x="361308" y="203370"/>
                </a:lnTo>
                <a:lnTo>
                  <a:pt x="352987" y="214907"/>
                </a:lnTo>
                <a:lnTo>
                  <a:pt x="346767" y="221984"/>
                </a:lnTo>
                <a:lnTo>
                  <a:pt x="334776" y="234928"/>
                </a:lnTo>
                <a:lnTo>
                  <a:pt x="316107" y="254209"/>
                </a:lnTo>
                <a:lnTo>
                  <a:pt x="306862" y="260997"/>
                </a:lnTo>
                <a:lnTo>
                  <a:pt x="297356" y="267189"/>
                </a:lnTo>
                <a:lnTo>
                  <a:pt x="285697" y="276030"/>
                </a:lnTo>
                <a:lnTo>
                  <a:pt x="275884" y="281808"/>
                </a:lnTo>
                <a:lnTo>
                  <a:pt x="265173" y="287551"/>
                </a:lnTo>
                <a:lnTo>
                  <a:pt x="255015" y="293279"/>
                </a:lnTo>
                <a:lnTo>
                  <a:pt x="243941" y="301858"/>
                </a:lnTo>
                <a:lnTo>
                  <a:pt x="237641" y="307575"/>
                </a:lnTo>
                <a:lnTo>
                  <a:pt x="232723" y="309480"/>
                </a:lnTo>
                <a:lnTo>
                  <a:pt x="226586" y="310750"/>
                </a:lnTo>
                <a:lnTo>
                  <a:pt x="219638" y="311597"/>
                </a:lnTo>
                <a:lnTo>
                  <a:pt x="209377" y="315078"/>
                </a:lnTo>
                <a:lnTo>
                  <a:pt x="201642" y="318848"/>
                </a:lnTo>
                <a:lnTo>
                  <a:pt x="183835" y="323808"/>
                </a:lnTo>
                <a:lnTo>
                  <a:pt x="176849" y="326017"/>
                </a:lnTo>
                <a:lnTo>
                  <a:pt x="166547" y="328472"/>
                </a:lnTo>
                <a:lnTo>
                  <a:pt x="156724" y="330048"/>
                </a:lnTo>
                <a:lnTo>
                  <a:pt x="163001" y="330264"/>
                </a:lnTo>
                <a:lnTo>
                  <a:pt x="185762" y="330402"/>
                </a:lnTo>
                <a:lnTo>
                  <a:pt x="190517" y="331366"/>
                </a:lnTo>
                <a:lnTo>
                  <a:pt x="198339" y="334977"/>
                </a:lnTo>
                <a:lnTo>
                  <a:pt x="204617" y="337273"/>
                </a:lnTo>
                <a:lnTo>
                  <a:pt x="212611" y="339757"/>
                </a:lnTo>
                <a:lnTo>
                  <a:pt x="221751" y="342365"/>
                </a:lnTo>
                <a:lnTo>
                  <a:pt x="228797" y="344103"/>
                </a:lnTo>
                <a:lnTo>
                  <a:pt x="239165" y="346036"/>
                </a:lnTo>
                <a:lnTo>
                  <a:pt x="250357" y="347123"/>
                </a:lnTo>
                <a:lnTo>
                  <a:pt x="259225" y="349917"/>
                </a:lnTo>
                <a:lnTo>
                  <a:pt x="271339" y="354922"/>
                </a:lnTo>
                <a:lnTo>
                  <a:pt x="277988" y="360339"/>
                </a:lnTo>
                <a:lnTo>
                  <a:pt x="281528" y="361802"/>
                </a:lnTo>
                <a:lnTo>
                  <a:pt x="290542" y="363426"/>
                </a:lnTo>
                <a:lnTo>
                  <a:pt x="298357" y="366688"/>
                </a:lnTo>
                <a:lnTo>
                  <a:pt x="305006" y="370361"/>
                </a:lnTo>
                <a:lnTo>
                  <a:pt x="311136" y="371993"/>
                </a:lnTo>
                <a:lnTo>
                  <a:pt x="313151" y="373381"/>
                </a:lnTo>
                <a:lnTo>
                  <a:pt x="314496" y="375258"/>
                </a:lnTo>
                <a:lnTo>
                  <a:pt x="315391" y="377462"/>
                </a:lnTo>
                <a:lnTo>
                  <a:pt x="321466" y="382452"/>
                </a:lnTo>
                <a:lnTo>
                  <a:pt x="325754" y="385116"/>
                </a:lnTo>
                <a:lnTo>
                  <a:pt x="328612" y="387844"/>
                </a:lnTo>
                <a:lnTo>
                  <a:pt x="330517" y="390616"/>
                </a:lnTo>
                <a:lnTo>
                  <a:pt x="331787" y="393416"/>
                </a:lnTo>
                <a:lnTo>
                  <a:pt x="333587" y="395283"/>
                </a:lnTo>
                <a:lnTo>
                  <a:pt x="335739" y="396527"/>
                </a:lnTo>
                <a:lnTo>
                  <a:pt x="338126" y="397357"/>
                </a:lnTo>
                <a:lnTo>
                  <a:pt x="343319" y="400819"/>
                </a:lnTo>
                <a:lnTo>
                  <a:pt x="346037" y="403075"/>
                </a:lnTo>
                <a:lnTo>
                  <a:pt x="347849" y="405532"/>
                </a:lnTo>
                <a:lnTo>
                  <a:pt x="349862" y="410802"/>
                </a:lnTo>
                <a:lnTo>
                  <a:pt x="351351" y="412588"/>
                </a:lnTo>
                <a:lnTo>
                  <a:pt x="353297" y="413779"/>
                </a:lnTo>
                <a:lnTo>
                  <a:pt x="355547" y="414573"/>
                </a:lnTo>
                <a:lnTo>
                  <a:pt x="357046" y="416055"/>
                </a:lnTo>
                <a:lnTo>
                  <a:pt x="358046" y="417995"/>
                </a:lnTo>
                <a:lnTo>
                  <a:pt x="358713" y="420241"/>
                </a:lnTo>
                <a:lnTo>
                  <a:pt x="361993" y="425277"/>
                </a:lnTo>
                <a:lnTo>
                  <a:pt x="364201" y="427953"/>
                </a:lnTo>
                <a:lnTo>
                  <a:pt x="365674" y="431642"/>
                </a:lnTo>
                <a:lnTo>
                  <a:pt x="368036" y="448711"/>
                </a:lnTo>
                <a:lnTo>
                  <a:pt x="368595" y="468304"/>
                </a:lnTo>
                <a:lnTo>
                  <a:pt x="368608" y="476166"/>
                </a:lnTo>
                <a:lnTo>
                  <a:pt x="364064" y="495853"/>
                </a:lnTo>
                <a:lnTo>
                  <a:pt x="359292" y="506507"/>
                </a:lnTo>
                <a:lnTo>
                  <a:pt x="353043" y="515370"/>
                </a:lnTo>
                <a:lnTo>
                  <a:pt x="343915" y="525659"/>
                </a:lnTo>
                <a:lnTo>
                  <a:pt x="332618" y="537611"/>
                </a:lnTo>
                <a:lnTo>
                  <a:pt x="319315" y="557026"/>
                </a:lnTo>
                <a:lnTo>
                  <a:pt x="309876" y="567985"/>
                </a:lnTo>
                <a:lnTo>
                  <a:pt x="299330" y="576666"/>
                </a:lnTo>
                <a:lnTo>
                  <a:pt x="289246" y="583699"/>
                </a:lnTo>
                <a:lnTo>
                  <a:pt x="278214" y="593014"/>
                </a:lnTo>
                <a:lnTo>
                  <a:pt x="268912" y="601806"/>
                </a:lnTo>
                <a:lnTo>
                  <a:pt x="259171" y="610444"/>
                </a:lnTo>
                <a:lnTo>
                  <a:pt x="249807" y="616174"/>
                </a:lnTo>
                <a:lnTo>
                  <a:pt x="238377" y="624755"/>
                </a:lnTo>
                <a:lnTo>
                  <a:pt x="231308" y="628566"/>
                </a:lnTo>
                <a:lnTo>
                  <a:pt x="221833" y="633012"/>
                </a:lnTo>
                <a:lnTo>
                  <a:pt x="210754" y="637881"/>
                </a:lnTo>
                <a:lnTo>
                  <a:pt x="202415" y="642079"/>
                </a:lnTo>
                <a:lnTo>
                  <a:pt x="195904" y="645831"/>
                </a:lnTo>
                <a:lnTo>
                  <a:pt x="190610" y="649284"/>
                </a:lnTo>
                <a:lnTo>
                  <a:pt x="179648" y="653121"/>
                </a:lnTo>
                <a:lnTo>
                  <a:pt x="174058" y="654144"/>
                </a:lnTo>
                <a:lnTo>
                  <a:pt x="167474" y="655779"/>
                </a:lnTo>
                <a:lnTo>
                  <a:pt x="160227" y="657822"/>
                </a:lnTo>
                <a:lnTo>
                  <a:pt x="152538" y="660136"/>
                </a:lnTo>
                <a:lnTo>
                  <a:pt x="141455" y="662707"/>
                </a:lnTo>
                <a:lnTo>
                  <a:pt x="130497" y="664802"/>
                </a:lnTo>
                <a:lnTo>
                  <a:pt x="112926" y="668908"/>
                </a:lnTo>
                <a:lnTo>
                  <a:pt x="101002" y="670384"/>
                </a:lnTo>
                <a:lnTo>
                  <a:pt x="87337" y="671368"/>
                </a:lnTo>
                <a:lnTo>
                  <a:pt x="72513" y="672024"/>
                </a:lnTo>
                <a:lnTo>
                  <a:pt x="61677" y="671509"/>
                </a:lnTo>
                <a:lnTo>
                  <a:pt x="53501" y="670213"/>
                </a:lnTo>
                <a:lnTo>
                  <a:pt x="47098" y="668396"/>
                </a:lnTo>
                <a:lnTo>
                  <a:pt x="40924" y="667185"/>
                </a:lnTo>
                <a:lnTo>
                  <a:pt x="34903" y="666378"/>
                </a:lnTo>
                <a:lnTo>
                  <a:pt x="24085" y="665481"/>
                </a:lnTo>
                <a:lnTo>
                  <a:pt x="16102" y="665083"/>
                </a:lnTo>
                <a:lnTo>
                  <a:pt x="13592" y="664024"/>
                </a:lnTo>
                <a:lnTo>
                  <a:pt x="11919" y="662365"/>
                </a:lnTo>
                <a:lnTo>
                  <a:pt x="0" y="656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58"/>
          <p:cNvSpPr/>
          <p:nvPr/>
        </p:nvSpPr>
        <p:spPr>
          <a:xfrm>
            <a:off x="2360294" y="2375093"/>
            <a:ext cx="437199" cy="548130"/>
          </a:xfrm>
          <a:custGeom>
            <a:avLst/>
            <a:gdLst/>
            <a:ahLst/>
            <a:cxnLst/>
            <a:rect l="0" t="0" r="0" b="0"/>
            <a:pathLst>
              <a:path w="437199" h="548130">
                <a:moveTo>
                  <a:pt x="0" y="153794"/>
                </a:moveTo>
                <a:lnTo>
                  <a:pt x="12736" y="146950"/>
                </a:lnTo>
                <a:lnTo>
                  <a:pt x="23353" y="139172"/>
                </a:lnTo>
                <a:lnTo>
                  <a:pt x="32922" y="133643"/>
                </a:lnTo>
                <a:lnTo>
                  <a:pt x="44468" y="125175"/>
                </a:lnTo>
                <a:lnTo>
                  <a:pt x="48696" y="123285"/>
                </a:lnTo>
                <a:lnTo>
                  <a:pt x="58473" y="121184"/>
                </a:lnTo>
                <a:lnTo>
                  <a:pt x="66628" y="117711"/>
                </a:lnTo>
                <a:lnTo>
                  <a:pt x="76575" y="110400"/>
                </a:lnTo>
                <a:lnTo>
                  <a:pt x="88094" y="99662"/>
                </a:lnTo>
                <a:lnTo>
                  <a:pt x="118488" y="69577"/>
                </a:lnTo>
                <a:lnTo>
                  <a:pt x="129179" y="61437"/>
                </a:lnTo>
                <a:lnTo>
                  <a:pt x="140281" y="54644"/>
                </a:lnTo>
                <a:lnTo>
                  <a:pt x="151565" y="48450"/>
                </a:lnTo>
                <a:lnTo>
                  <a:pt x="207016" y="20308"/>
                </a:lnTo>
                <a:lnTo>
                  <a:pt x="219325" y="14140"/>
                </a:lnTo>
                <a:lnTo>
                  <a:pt x="229084" y="11161"/>
                </a:lnTo>
                <a:lnTo>
                  <a:pt x="241306" y="8223"/>
                </a:lnTo>
                <a:lnTo>
                  <a:pt x="255168" y="5312"/>
                </a:lnTo>
                <a:lnTo>
                  <a:pt x="266315" y="3371"/>
                </a:lnTo>
                <a:lnTo>
                  <a:pt x="275651" y="2077"/>
                </a:lnTo>
                <a:lnTo>
                  <a:pt x="283780" y="1214"/>
                </a:lnTo>
                <a:lnTo>
                  <a:pt x="291104" y="639"/>
                </a:lnTo>
                <a:lnTo>
                  <a:pt x="304323" y="0"/>
                </a:lnTo>
                <a:lnTo>
                  <a:pt x="316547" y="2256"/>
                </a:lnTo>
                <a:lnTo>
                  <a:pt x="327378" y="5482"/>
                </a:lnTo>
                <a:lnTo>
                  <a:pt x="339783" y="8250"/>
                </a:lnTo>
                <a:lnTo>
                  <a:pt x="349770" y="12273"/>
                </a:lnTo>
                <a:lnTo>
                  <a:pt x="361552" y="15342"/>
                </a:lnTo>
                <a:lnTo>
                  <a:pt x="368017" y="18600"/>
                </a:lnTo>
                <a:lnTo>
                  <a:pt x="379929" y="28452"/>
                </a:lnTo>
                <a:lnTo>
                  <a:pt x="391455" y="39571"/>
                </a:lnTo>
                <a:lnTo>
                  <a:pt x="397183" y="45243"/>
                </a:lnTo>
                <a:lnTo>
                  <a:pt x="399091" y="49042"/>
                </a:lnTo>
                <a:lnTo>
                  <a:pt x="402729" y="65395"/>
                </a:lnTo>
                <a:lnTo>
                  <a:pt x="406956" y="83390"/>
                </a:lnTo>
                <a:lnTo>
                  <a:pt x="406930" y="99009"/>
                </a:lnTo>
                <a:lnTo>
                  <a:pt x="403743" y="116110"/>
                </a:lnTo>
                <a:lnTo>
                  <a:pt x="399152" y="142761"/>
                </a:lnTo>
                <a:lnTo>
                  <a:pt x="396594" y="153106"/>
                </a:lnTo>
                <a:lnTo>
                  <a:pt x="391212" y="167141"/>
                </a:lnTo>
                <a:lnTo>
                  <a:pt x="378276" y="198600"/>
                </a:lnTo>
                <a:lnTo>
                  <a:pt x="367830" y="214348"/>
                </a:lnTo>
                <a:lnTo>
                  <a:pt x="357790" y="225474"/>
                </a:lnTo>
                <a:lnTo>
                  <a:pt x="346783" y="242449"/>
                </a:lnTo>
                <a:lnTo>
                  <a:pt x="340499" y="253838"/>
                </a:lnTo>
                <a:lnTo>
                  <a:pt x="331990" y="262711"/>
                </a:lnTo>
                <a:lnTo>
                  <a:pt x="321859" y="270781"/>
                </a:lnTo>
                <a:lnTo>
                  <a:pt x="311006" y="280718"/>
                </a:lnTo>
                <a:lnTo>
                  <a:pt x="298737" y="297023"/>
                </a:lnTo>
                <a:lnTo>
                  <a:pt x="289617" y="305716"/>
                </a:lnTo>
                <a:lnTo>
                  <a:pt x="284518" y="309368"/>
                </a:lnTo>
                <a:lnTo>
                  <a:pt x="276313" y="318506"/>
                </a:lnTo>
                <a:lnTo>
                  <a:pt x="272791" y="323609"/>
                </a:lnTo>
                <a:lnTo>
                  <a:pt x="261258" y="334360"/>
                </a:lnTo>
                <a:lnTo>
                  <a:pt x="254182" y="339894"/>
                </a:lnTo>
                <a:lnTo>
                  <a:pt x="246608" y="346441"/>
                </a:lnTo>
                <a:lnTo>
                  <a:pt x="238700" y="353663"/>
                </a:lnTo>
                <a:lnTo>
                  <a:pt x="230571" y="361335"/>
                </a:lnTo>
                <a:lnTo>
                  <a:pt x="218999" y="374939"/>
                </a:lnTo>
                <a:lnTo>
                  <a:pt x="209728" y="387336"/>
                </a:lnTo>
                <a:lnTo>
                  <a:pt x="199258" y="399195"/>
                </a:lnTo>
                <a:lnTo>
                  <a:pt x="187204" y="412032"/>
                </a:lnTo>
                <a:lnTo>
                  <a:pt x="151839" y="447717"/>
                </a:lnTo>
                <a:lnTo>
                  <a:pt x="142991" y="461122"/>
                </a:lnTo>
                <a:lnTo>
                  <a:pt x="132421" y="475874"/>
                </a:lnTo>
                <a:lnTo>
                  <a:pt x="126805" y="490500"/>
                </a:lnTo>
                <a:lnTo>
                  <a:pt x="121357" y="502350"/>
                </a:lnTo>
                <a:lnTo>
                  <a:pt x="120413" y="508953"/>
                </a:lnTo>
                <a:lnTo>
                  <a:pt x="121233" y="510582"/>
                </a:lnTo>
                <a:lnTo>
                  <a:pt x="122732" y="511668"/>
                </a:lnTo>
                <a:lnTo>
                  <a:pt x="131933" y="515736"/>
                </a:lnTo>
                <a:lnTo>
                  <a:pt x="140552" y="520397"/>
                </a:lnTo>
                <a:lnTo>
                  <a:pt x="150760" y="527424"/>
                </a:lnTo>
                <a:lnTo>
                  <a:pt x="156857" y="529402"/>
                </a:lnTo>
                <a:lnTo>
                  <a:pt x="170196" y="530515"/>
                </a:lnTo>
                <a:lnTo>
                  <a:pt x="174424" y="531624"/>
                </a:lnTo>
                <a:lnTo>
                  <a:pt x="185878" y="536783"/>
                </a:lnTo>
                <a:lnTo>
                  <a:pt x="195643" y="538324"/>
                </a:lnTo>
                <a:lnTo>
                  <a:pt x="207299" y="539191"/>
                </a:lnTo>
                <a:lnTo>
                  <a:pt x="230438" y="539448"/>
                </a:lnTo>
                <a:lnTo>
                  <a:pt x="288433" y="539554"/>
                </a:lnTo>
                <a:lnTo>
                  <a:pt x="295159" y="540507"/>
                </a:lnTo>
                <a:lnTo>
                  <a:pt x="302500" y="542095"/>
                </a:lnTo>
                <a:lnTo>
                  <a:pt x="310252" y="544106"/>
                </a:lnTo>
                <a:lnTo>
                  <a:pt x="317325" y="545447"/>
                </a:lnTo>
                <a:lnTo>
                  <a:pt x="330264" y="546937"/>
                </a:lnTo>
                <a:lnTo>
                  <a:pt x="343707" y="547776"/>
                </a:lnTo>
                <a:lnTo>
                  <a:pt x="353102" y="547972"/>
                </a:lnTo>
                <a:lnTo>
                  <a:pt x="437198" y="5481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59"/>
          <p:cNvSpPr/>
          <p:nvPr/>
        </p:nvSpPr>
        <p:spPr>
          <a:xfrm>
            <a:off x="2806064" y="2657475"/>
            <a:ext cx="342901" cy="197168"/>
          </a:xfrm>
          <a:custGeom>
            <a:avLst/>
            <a:gdLst/>
            <a:ahLst/>
            <a:cxnLst/>
            <a:rect l="0" t="0" r="0" b="0"/>
            <a:pathLst>
              <a:path w="342901" h="197168">
                <a:moveTo>
                  <a:pt x="0" y="0"/>
                </a:moveTo>
                <a:lnTo>
                  <a:pt x="7381" y="0"/>
                </a:lnTo>
                <a:lnTo>
                  <a:pt x="17321" y="4551"/>
                </a:lnTo>
                <a:lnTo>
                  <a:pt x="24526" y="9325"/>
                </a:lnTo>
                <a:lnTo>
                  <a:pt x="27781" y="11931"/>
                </a:lnTo>
                <a:lnTo>
                  <a:pt x="33937" y="14828"/>
                </a:lnTo>
                <a:lnTo>
                  <a:pt x="36913" y="15600"/>
                </a:lnTo>
                <a:lnTo>
                  <a:pt x="45298" y="21538"/>
                </a:lnTo>
                <a:lnTo>
                  <a:pt x="50202" y="25788"/>
                </a:lnTo>
                <a:lnTo>
                  <a:pt x="54423" y="29575"/>
                </a:lnTo>
                <a:lnTo>
                  <a:pt x="61653" y="36322"/>
                </a:lnTo>
                <a:lnTo>
                  <a:pt x="65867" y="38502"/>
                </a:lnTo>
                <a:lnTo>
                  <a:pt x="75630" y="40924"/>
                </a:lnTo>
                <a:lnTo>
                  <a:pt x="86318" y="47081"/>
                </a:lnTo>
                <a:lnTo>
                  <a:pt x="91836" y="51390"/>
                </a:lnTo>
                <a:lnTo>
                  <a:pt x="97419" y="55215"/>
                </a:lnTo>
                <a:lnTo>
                  <a:pt x="103046" y="58717"/>
                </a:lnTo>
                <a:lnTo>
                  <a:pt x="108703" y="62005"/>
                </a:lnTo>
                <a:lnTo>
                  <a:pt x="113426" y="65149"/>
                </a:lnTo>
                <a:lnTo>
                  <a:pt x="121214" y="71182"/>
                </a:lnTo>
                <a:lnTo>
                  <a:pt x="127851" y="77039"/>
                </a:lnTo>
                <a:lnTo>
                  <a:pt x="130954" y="79934"/>
                </a:lnTo>
                <a:lnTo>
                  <a:pt x="133975" y="81864"/>
                </a:lnTo>
                <a:lnTo>
                  <a:pt x="139872" y="84009"/>
                </a:lnTo>
                <a:lnTo>
                  <a:pt x="148208" y="90042"/>
                </a:lnTo>
                <a:lnTo>
                  <a:pt x="153098" y="94318"/>
                </a:lnTo>
                <a:lnTo>
                  <a:pt x="158263" y="98121"/>
                </a:lnTo>
                <a:lnTo>
                  <a:pt x="163612" y="101609"/>
                </a:lnTo>
                <a:lnTo>
                  <a:pt x="169082" y="104887"/>
                </a:lnTo>
                <a:lnTo>
                  <a:pt x="173682" y="108024"/>
                </a:lnTo>
                <a:lnTo>
                  <a:pt x="181332" y="114051"/>
                </a:lnTo>
                <a:lnTo>
                  <a:pt x="190447" y="119904"/>
                </a:lnTo>
                <a:lnTo>
                  <a:pt x="199896" y="125680"/>
                </a:lnTo>
                <a:lnTo>
                  <a:pt x="207271" y="131423"/>
                </a:lnTo>
                <a:lnTo>
                  <a:pt x="213723" y="134610"/>
                </a:lnTo>
                <a:lnTo>
                  <a:pt x="220718" y="136979"/>
                </a:lnTo>
                <a:lnTo>
                  <a:pt x="230177" y="141207"/>
                </a:lnTo>
                <a:lnTo>
                  <a:pt x="238191" y="146261"/>
                </a:lnTo>
                <a:lnTo>
                  <a:pt x="244928" y="151682"/>
                </a:lnTo>
                <a:lnTo>
                  <a:pt x="251097" y="157266"/>
                </a:lnTo>
                <a:lnTo>
                  <a:pt x="259554" y="162924"/>
                </a:lnTo>
                <a:lnTo>
                  <a:pt x="268710" y="168613"/>
                </a:lnTo>
                <a:lnTo>
                  <a:pt x="275955" y="174316"/>
                </a:lnTo>
                <a:lnTo>
                  <a:pt x="282349" y="177486"/>
                </a:lnTo>
                <a:lnTo>
                  <a:pt x="285388" y="178331"/>
                </a:lnTo>
                <a:lnTo>
                  <a:pt x="291304" y="181811"/>
                </a:lnTo>
                <a:lnTo>
                  <a:pt x="294216" y="184072"/>
                </a:lnTo>
                <a:lnTo>
                  <a:pt x="299990" y="186585"/>
                </a:lnTo>
                <a:lnTo>
                  <a:pt x="308597" y="187999"/>
                </a:lnTo>
                <a:lnTo>
                  <a:pt x="311459" y="188198"/>
                </a:lnTo>
                <a:lnTo>
                  <a:pt x="313367" y="189282"/>
                </a:lnTo>
                <a:lnTo>
                  <a:pt x="314639" y="190958"/>
                </a:lnTo>
                <a:lnTo>
                  <a:pt x="315487" y="193028"/>
                </a:lnTo>
                <a:lnTo>
                  <a:pt x="317005" y="194408"/>
                </a:lnTo>
                <a:lnTo>
                  <a:pt x="318969" y="195327"/>
                </a:lnTo>
                <a:lnTo>
                  <a:pt x="324644" y="196350"/>
                </a:lnTo>
                <a:lnTo>
                  <a:pt x="328825" y="196622"/>
                </a:lnTo>
                <a:lnTo>
                  <a:pt x="342900" y="1971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0"/>
          <p:cNvSpPr/>
          <p:nvPr/>
        </p:nvSpPr>
        <p:spPr>
          <a:xfrm>
            <a:off x="2763202" y="2606039"/>
            <a:ext cx="214313" cy="282894"/>
          </a:xfrm>
          <a:custGeom>
            <a:avLst/>
            <a:gdLst/>
            <a:ahLst/>
            <a:cxnLst/>
            <a:rect l="0" t="0" r="0" b="0"/>
            <a:pathLst>
              <a:path w="214313" h="282894">
                <a:moveTo>
                  <a:pt x="214312" y="0"/>
                </a:moveTo>
                <a:lnTo>
                  <a:pt x="214312" y="9102"/>
                </a:lnTo>
                <a:lnTo>
                  <a:pt x="213360" y="13688"/>
                </a:lnTo>
                <a:lnTo>
                  <a:pt x="211773" y="18651"/>
                </a:lnTo>
                <a:lnTo>
                  <a:pt x="209762" y="23864"/>
                </a:lnTo>
                <a:lnTo>
                  <a:pt x="207527" y="32197"/>
                </a:lnTo>
                <a:lnTo>
                  <a:pt x="206932" y="35752"/>
                </a:lnTo>
                <a:lnTo>
                  <a:pt x="204629" y="39075"/>
                </a:lnTo>
                <a:lnTo>
                  <a:pt x="201189" y="42242"/>
                </a:lnTo>
                <a:lnTo>
                  <a:pt x="196991" y="45307"/>
                </a:lnTo>
                <a:lnTo>
                  <a:pt x="194193" y="48302"/>
                </a:lnTo>
                <a:lnTo>
                  <a:pt x="192327" y="51252"/>
                </a:lnTo>
                <a:lnTo>
                  <a:pt x="189301" y="58021"/>
                </a:lnTo>
                <a:lnTo>
                  <a:pt x="184781" y="67380"/>
                </a:lnTo>
                <a:lnTo>
                  <a:pt x="179598" y="75350"/>
                </a:lnTo>
                <a:lnTo>
                  <a:pt x="174119" y="83019"/>
                </a:lnTo>
                <a:lnTo>
                  <a:pt x="171324" y="87731"/>
                </a:lnTo>
                <a:lnTo>
                  <a:pt x="168509" y="92778"/>
                </a:lnTo>
                <a:lnTo>
                  <a:pt x="164727" y="97094"/>
                </a:lnTo>
                <a:lnTo>
                  <a:pt x="160300" y="100925"/>
                </a:lnTo>
                <a:lnTo>
                  <a:pt x="155444" y="104431"/>
                </a:lnTo>
                <a:lnTo>
                  <a:pt x="151254" y="108673"/>
                </a:lnTo>
                <a:lnTo>
                  <a:pt x="147509" y="113407"/>
                </a:lnTo>
                <a:lnTo>
                  <a:pt x="144059" y="118467"/>
                </a:lnTo>
                <a:lnTo>
                  <a:pt x="138902" y="124698"/>
                </a:lnTo>
                <a:lnTo>
                  <a:pt x="132606" y="131710"/>
                </a:lnTo>
                <a:lnTo>
                  <a:pt x="125552" y="139242"/>
                </a:lnTo>
                <a:lnTo>
                  <a:pt x="118944" y="147121"/>
                </a:lnTo>
                <a:lnTo>
                  <a:pt x="112633" y="155231"/>
                </a:lnTo>
                <a:lnTo>
                  <a:pt x="106521" y="163495"/>
                </a:lnTo>
                <a:lnTo>
                  <a:pt x="100542" y="170909"/>
                </a:lnTo>
                <a:lnTo>
                  <a:pt x="94650" y="177757"/>
                </a:lnTo>
                <a:lnTo>
                  <a:pt x="83977" y="189493"/>
                </a:lnTo>
                <a:lnTo>
                  <a:pt x="76058" y="197885"/>
                </a:lnTo>
                <a:lnTo>
                  <a:pt x="70708" y="204313"/>
                </a:lnTo>
                <a:lnTo>
                  <a:pt x="57143" y="221616"/>
                </a:lnTo>
                <a:lnTo>
                  <a:pt x="50478" y="228707"/>
                </a:lnTo>
                <a:lnTo>
                  <a:pt x="44129" y="234387"/>
                </a:lnTo>
                <a:lnTo>
                  <a:pt x="37992" y="239125"/>
                </a:lnTo>
                <a:lnTo>
                  <a:pt x="32948" y="244190"/>
                </a:lnTo>
                <a:lnTo>
                  <a:pt x="28633" y="249471"/>
                </a:lnTo>
                <a:lnTo>
                  <a:pt x="24804" y="254896"/>
                </a:lnTo>
                <a:lnTo>
                  <a:pt x="21298" y="258514"/>
                </a:lnTo>
                <a:lnTo>
                  <a:pt x="18009" y="260925"/>
                </a:lnTo>
                <a:lnTo>
                  <a:pt x="14863" y="262533"/>
                </a:lnTo>
                <a:lnTo>
                  <a:pt x="12766" y="264557"/>
                </a:lnTo>
                <a:lnTo>
                  <a:pt x="11368" y="266859"/>
                </a:lnTo>
                <a:lnTo>
                  <a:pt x="9815" y="271957"/>
                </a:lnTo>
                <a:lnTo>
                  <a:pt x="9125" y="277398"/>
                </a:lnTo>
                <a:lnTo>
                  <a:pt x="7988" y="279229"/>
                </a:lnTo>
                <a:lnTo>
                  <a:pt x="6278" y="280451"/>
                </a:lnTo>
                <a:lnTo>
                  <a:pt x="0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1"/>
          <p:cNvSpPr/>
          <p:nvPr/>
        </p:nvSpPr>
        <p:spPr>
          <a:xfrm>
            <a:off x="3148964" y="2563178"/>
            <a:ext cx="342901" cy="8573"/>
          </a:xfrm>
          <a:custGeom>
            <a:avLst/>
            <a:gdLst/>
            <a:ahLst/>
            <a:cxnLst/>
            <a:rect l="0" t="0" r="0" b="0"/>
            <a:pathLst>
              <a:path w="342901" h="8573">
                <a:moveTo>
                  <a:pt x="0" y="8572"/>
                </a:moveTo>
                <a:lnTo>
                  <a:pt x="0" y="3633"/>
                </a:lnTo>
                <a:lnTo>
                  <a:pt x="0" y="5741"/>
                </a:lnTo>
                <a:lnTo>
                  <a:pt x="953" y="6685"/>
                </a:lnTo>
                <a:lnTo>
                  <a:pt x="2540" y="7314"/>
                </a:lnTo>
                <a:lnTo>
                  <a:pt x="7381" y="8323"/>
                </a:lnTo>
                <a:lnTo>
                  <a:pt x="16134" y="8522"/>
                </a:lnTo>
                <a:lnTo>
                  <a:pt x="49648" y="8571"/>
                </a:lnTo>
                <a:lnTo>
                  <a:pt x="53101" y="7619"/>
                </a:lnTo>
                <a:lnTo>
                  <a:pt x="64558" y="4021"/>
                </a:lnTo>
                <a:lnTo>
                  <a:pt x="69709" y="2680"/>
                </a:lnTo>
                <a:lnTo>
                  <a:pt x="74096" y="1786"/>
                </a:lnTo>
                <a:lnTo>
                  <a:pt x="77972" y="1191"/>
                </a:lnTo>
                <a:lnTo>
                  <a:pt x="81509" y="793"/>
                </a:lnTo>
                <a:lnTo>
                  <a:pt x="84820" y="529"/>
                </a:lnTo>
                <a:lnTo>
                  <a:pt x="87979" y="352"/>
                </a:lnTo>
                <a:lnTo>
                  <a:pt x="96570" y="156"/>
                </a:lnTo>
                <a:lnTo>
                  <a:pt x="195344" y="0"/>
                </a:lnTo>
                <a:lnTo>
                  <a:pt x="200714" y="952"/>
                </a:lnTo>
                <a:lnTo>
                  <a:pt x="206200" y="2540"/>
                </a:lnTo>
                <a:lnTo>
                  <a:pt x="211762" y="4550"/>
                </a:lnTo>
                <a:lnTo>
                  <a:pt x="216422" y="5890"/>
                </a:lnTo>
                <a:lnTo>
                  <a:pt x="220482" y="6784"/>
                </a:lnTo>
                <a:lnTo>
                  <a:pt x="224140" y="7380"/>
                </a:lnTo>
                <a:lnTo>
                  <a:pt x="235152" y="7777"/>
                </a:lnTo>
                <a:lnTo>
                  <a:pt x="342900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2"/>
          <p:cNvSpPr/>
          <p:nvPr/>
        </p:nvSpPr>
        <p:spPr>
          <a:xfrm>
            <a:off x="3166110" y="2674620"/>
            <a:ext cx="360045" cy="15953"/>
          </a:xfrm>
          <a:custGeom>
            <a:avLst/>
            <a:gdLst/>
            <a:ahLst/>
            <a:cxnLst/>
            <a:rect l="0" t="0" r="0" b="0"/>
            <a:pathLst>
              <a:path w="360045" h="15953">
                <a:moveTo>
                  <a:pt x="0" y="8572"/>
                </a:moveTo>
                <a:lnTo>
                  <a:pt x="36590" y="8572"/>
                </a:lnTo>
                <a:lnTo>
                  <a:pt x="39633" y="7619"/>
                </a:lnTo>
                <a:lnTo>
                  <a:pt x="42614" y="6032"/>
                </a:lnTo>
                <a:lnTo>
                  <a:pt x="45554" y="4021"/>
                </a:lnTo>
                <a:lnTo>
                  <a:pt x="49419" y="2681"/>
                </a:lnTo>
                <a:lnTo>
                  <a:pt x="53901" y="1787"/>
                </a:lnTo>
                <a:lnTo>
                  <a:pt x="58794" y="1191"/>
                </a:lnTo>
                <a:lnTo>
                  <a:pt x="63008" y="794"/>
                </a:lnTo>
                <a:lnTo>
                  <a:pt x="70231" y="352"/>
                </a:lnTo>
                <a:lnTo>
                  <a:pt x="79652" y="104"/>
                </a:lnTo>
                <a:lnTo>
                  <a:pt x="93027" y="31"/>
                </a:lnTo>
                <a:lnTo>
                  <a:pt x="97260" y="973"/>
                </a:lnTo>
                <a:lnTo>
                  <a:pt x="101035" y="2553"/>
                </a:lnTo>
                <a:lnTo>
                  <a:pt x="104504" y="4560"/>
                </a:lnTo>
                <a:lnTo>
                  <a:pt x="107769" y="5897"/>
                </a:lnTo>
                <a:lnTo>
                  <a:pt x="110898" y="6789"/>
                </a:lnTo>
                <a:lnTo>
                  <a:pt x="113937" y="7383"/>
                </a:lnTo>
                <a:lnTo>
                  <a:pt x="116915" y="7779"/>
                </a:lnTo>
                <a:lnTo>
                  <a:pt x="122765" y="8220"/>
                </a:lnTo>
                <a:lnTo>
                  <a:pt x="131079" y="8416"/>
                </a:lnTo>
                <a:lnTo>
                  <a:pt x="210193" y="8563"/>
                </a:lnTo>
                <a:lnTo>
                  <a:pt x="218234" y="9519"/>
                </a:lnTo>
                <a:lnTo>
                  <a:pt x="224546" y="11108"/>
                </a:lnTo>
                <a:lnTo>
                  <a:pt x="229707" y="13120"/>
                </a:lnTo>
                <a:lnTo>
                  <a:pt x="234101" y="14462"/>
                </a:lnTo>
                <a:lnTo>
                  <a:pt x="237982" y="15356"/>
                </a:lnTo>
                <a:lnTo>
                  <a:pt x="241522" y="15952"/>
                </a:lnTo>
                <a:lnTo>
                  <a:pt x="248644" y="15397"/>
                </a:lnTo>
                <a:lnTo>
                  <a:pt x="258155" y="14075"/>
                </a:lnTo>
                <a:lnTo>
                  <a:pt x="284885" y="9659"/>
                </a:lnTo>
                <a:lnTo>
                  <a:pt x="288031" y="9297"/>
                </a:lnTo>
                <a:lnTo>
                  <a:pt x="294066" y="8894"/>
                </a:lnTo>
                <a:lnTo>
                  <a:pt x="302463" y="8715"/>
                </a:lnTo>
                <a:lnTo>
                  <a:pt x="323377" y="8600"/>
                </a:lnTo>
                <a:lnTo>
                  <a:pt x="327979" y="7638"/>
                </a:lnTo>
                <a:lnTo>
                  <a:pt x="332000" y="6045"/>
                </a:lnTo>
                <a:lnTo>
                  <a:pt x="335634" y="4030"/>
                </a:lnTo>
                <a:lnTo>
                  <a:pt x="339008" y="2686"/>
                </a:lnTo>
                <a:lnTo>
                  <a:pt x="342210" y="1791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3"/>
          <p:cNvSpPr/>
          <p:nvPr/>
        </p:nvSpPr>
        <p:spPr>
          <a:xfrm>
            <a:off x="3586162" y="2418835"/>
            <a:ext cx="239860" cy="367228"/>
          </a:xfrm>
          <a:custGeom>
            <a:avLst/>
            <a:gdLst/>
            <a:ahLst/>
            <a:cxnLst/>
            <a:rect l="0" t="0" r="0" b="0"/>
            <a:pathLst>
              <a:path w="239860" h="367228">
                <a:moveTo>
                  <a:pt x="0" y="110052"/>
                </a:moveTo>
                <a:lnTo>
                  <a:pt x="0" y="89901"/>
                </a:lnTo>
                <a:lnTo>
                  <a:pt x="1905" y="86140"/>
                </a:lnTo>
                <a:lnTo>
                  <a:pt x="9102" y="76882"/>
                </a:lnTo>
                <a:lnTo>
                  <a:pt x="13688" y="72699"/>
                </a:lnTo>
                <a:lnTo>
                  <a:pt x="18650" y="68958"/>
                </a:lnTo>
                <a:lnTo>
                  <a:pt x="23864" y="65511"/>
                </a:lnTo>
                <a:lnTo>
                  <a:pt x="39816" y="54061"/>
                </a:lnTo>
                <a:lnTo>
                  <a:pt x="49404" y="47007"/>
                </a:lnTo>
                <a:lnTo>
                  <a:pt x="59606" y="40400"/>
                </a:lnTo>
                <a:lnTo>
                  <a:pt x="70218" y="34090"/>
                </a:lnTo>
                <a:lnTo>
                  <a:pt x="81102" y="27978"/>
                </a:lnTo>
                <a:lnTo>
                  <a:pt x="91215" y="22951"/>
                </a:lnTo>
                <a:lnTo>
                  <a:pt x="100815" y="18647"/>
                </a:lnTo>
                <a:lnTo>
                  <a:pt x="110073" y="14826"/>
                </a:lnTo>
                <a:lnTo>
                  <a:pt x="118149" y="12278"/>
                </a:lnTo>
                <a:lnTo>
                  <a:pt x="125439" y="10579"/>
                </a:lnTo>
                <a:lnTo>
                  <a:pt x="132204" y="9447"/>
                </a:lnTo>
                <a:lnTo>
                  <a:pt x="138618" y="7739"/>
                </a:lnTo>
                <a:lnTo>
                  <a:pt x="144800" y="5648"/>
                </a:lnTo>
                <a:lnTo>
                  <a:pt x="150826" y="3302"/>
                </a:lnTo>
                <a:lnTo>
                  <a:pt x="156748" y="1738"/>
                </a:lnTo>
                <a:lnTo>
                  <a:pt x="162601" y="695"/>
                </a:lnTo>
                <a:lnTo>
                  <a:pt x="168408" y="0"/>
                </a:lnTo>
                <a:lnTo>
                  <a:pt x="174185" y="489"/>
                </a:lnTo>
                <a:lnTo>
                  <a:pt x="179941" y="1768"/>
                </a:lnTo>
                <a:lnTo>
                  <a:pt x="207417" y="10663"/>
                </a:lnTo>
                <a:lnTo>
                  <a:pt x="213525" y="13313"/>
                </a:lnTo>
                <a:lnTo>
                  <a:pt x="218551" y="16032"/>
                </a:lnTo>
                <a:lnTo>
                  <a:pt x="222853" y="18797"/>
                </a:lnTo>
                <a:lnTo>
                  <a:pt x="230173" y="24409"/>
                </a:lnTo>
                <a:lnTo>
                  <a:pt x="233459" y="27239"/>
                </a:lnTo>
                <a:lnTo>
                  <a:pt x="235650" y="30079"/>
                </a:lnTo>
                <a:lnTo>
                  <a:pt x="238083" y="35773"/>
                </a:lnTo>
                <a:lnTo>
                  <a:pt x="239164" y="44019"/>
                </a:lnTo>
                <a:lnTo>
                  <a:pt x="239645" y="54034"/>
                </a:lnTo>
                <a:lnTo>
                  <a:pt x="239859" y="64835"/>
                </a:lnTo>
                <a:lnTo>
                  <a:pt x="238011" y="72288"/>
                </a:lnTo>
                <a:lnTo>
                  <a:pt x="234874" y="81066"/>
                </a:lnTo>
                <a:lnTo>
                  <a:pt x="230878" y="90728"/>
                </a:lnTo>
                <a:lnTo>
                  <a:pt x="227261" y="100027"/>
                </a:lnTo>
                <a:lnTo>
                  <a:pt x="220702" y="117979"/>
                </a:lnTo>
                <a:lnTo>
                  <a:pt x="217620" y="125814"/>
                </a:lnTo>
                <a:lnTo>
                  <a:pt x="214613" y="132943"/>
                </a:lnTo>
                <a:lnTo>
                  <a:pt x="211655" y="139600"/>
                </a:lnTo>
                <a:lnTo>
                  <a:pt x="206826" y="148801"/>
                </a:lnTo>
                <a:lnTo>
                  <a:pt x="183624" y="190167"/>
                </a:lnTo>
                <a:lnTo>
                  <a:pt x="179566" y="197752"/>
                </a:lnTo>
                <a:lnTo>
                  <a:pt x="174956" y="203761"/>
                </a:lnTo>
                <a:lnTo>
                  <a:pt x="169977" y="208720"/>
                </a:lnTo>
                <a:lnTo>
                  <a:pt x="164753" y="212978"/>
                </a:lnTo>
                <a:lnTo>
                  <a:pt x="160318" y="217722"/>
                </a:lnTo>
                <a:lnTo>
                  <a:pt x="152850" y="228073"/>
                </a:lnTo>
                <a:lnTo>
                  <a:pt x="148572" y="235405"/>
                </a:lnTo>
                <a:lnTo>
                  <a:pt x="143816" y="244103"/>
                </a:lnTo>
                <a:lnTo>
                  <a:pt x="138740" y="253712"/>
                </a:lnTo>
                <a:lnTo>
                  <a:pt x="133451" y="262023"/>
                </a:lnTo>
                <a:lnTo>
                  <a:pt x="128020" y="269468"/>
                </a:lnTo>
                <a:lnTo>
                  <a:pt x="122494" y="276337"/>
                </a:lnTo>
                <a:lnTo>
                  <a:pt x="117858" y="281869"/>
                </a:lnTo>
                <a:lnTo>
                  <a:pt x="113814" y="286509"/>
                </a:lnTo>
                <a:lnTo>
                  <a:pt x="110166" y="290555"/>
                </a:lnTo>
                <a:lnTo>
                  <a:pt x="106781" y="296110"/>
                </a:lnTo>
                <a:lnTo>
                  <a:pt x="103573" y="302671"/>
                </a:lnTo>
                <a:lnTo>
                  <a:pt x="100481" y="309902"/>
                </a:lnTo>
                <a:lnTo>
                  <a:pt x="97467" y="314723"/>
                </a:lnTo>
                <a:lnTo>
                  <a:pt x="94506" y="317937"/>
                </a:lnTo>
                <a:lnTo>
                  <a:pt x="91579" y="320079"/>
                </a:lnTo>
                <a:lnTo>
                  <a:pt x="89628" y="322460"/>
                </a:lnTo>
                <a:lnTo>
                  <a:pt x="88327" y="325000"/>
                </a:lnTo>
                <a:lnTo>
                  <a:pt x="87459" y="327646"/>
                </a:lnTo>
                <a:lnTo>
                  <a:pt x="87833" y="330362"/>
                </a:lnTo>
                <a:lnTo>
                  <a:pt x="89036" y="333125"/>
                </a:lnTo>
                <a:lnTo>
                  <a:pt x="95279" y="341565"/>
                </a:lnTo>
                <a:lnTo>
                  <a:pt x="100449" y="347249"/>
                </a:lnTo>
                <a:lnTo>
                  <a:pt x="105921" y="352951"/>
                </a:lnTo>
                <a:lnTo>
                  <a:pt x="109667" y="354852"/>
                </a:lnTo>
                <a:lnTo>
                  <a:pt x="114069" y="356120"/>
                </a:lnTo>
                <a:lnTo>
                  <a:pt x="118908" y="356964"/>
                </a:lnTo>
                <a:lnTo>
                  <a:pt x="123087" y="357528"/>
                </a:lnTo>
                <a:lnTo>
                  <a:pt x="130271" y="358154"/>
                </a:lnTo>
                <a:lnTo>
                  <a:pt x="133519" y="359273"/>
                </a:lnTo>
                <a:lnTo>
                  <a:pt x="139670" y="363057"/>
                </a:lnTo>
                <a:lnTo>
                  <a:pt x="143595" y="364447"/>
                </a:lnTo>
                <a:lnTo>
                  <a:pt x="148118" y="365374"/>
                </a:lnTo>
                <a:lnTo>
                  <a:pt x="153038" y="365991"/>
                </a:lnTo>
                <a:lnTo>
                  <a:pt x="157270" y="366403"/>
                </a:lnTo>
                <a:lnTo>
                  <a:pt x="164512" y="366861"/>
                </a:lnTo>
                <a:lnTo>
                  <a:pt x="173446" y="367064"/>
                </a:lnTo>
                <a:lnTo>
                  <a:pt x="214313" y="3672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64"/>
          <p:cNvSpPr/>
          <p:nvPr/>
        </p:nvSpPr>
        <p:spPr>
          <a:xfrm>
            <a:off x="3791902" y="2375193"/>
            <a:ext cx="437199" cy="376580"/>
          </a:xfrm>
          <a:custGeom>
            <a:avLst/>
            <a:gdLst/>
            <a:ahLst/>
            <a:cxnLst/>
            <a:rect l="0" t="0" r="0" b="0"/>
            <a:pathLst>
              <a:path w="437199" h="376580">
                <a:moveTo>
                  <a:pt x="0" y="136549"/>
                </a:moveTo>
                <a:lnTo>
                  <a:pt x="0" y="117236"/>
                </a:lnTo>
                <a:lnTo>
                  <a:pt x="953" y="114149"/>
                </a:lnTo>
                <a:lnTo>
                  <a:pt x="4551" y="108179"/>
                </a:lnTo>
                <a:lnTo>
                  <a:pt x="11865" y="99810"/>
                </a:lnTo>
                <a:lnTo>
                  <a:pt x="23371" y="88788"/>
                </a:lnTo>
                <a:lnTo>
                  <a:pt x="31773" y="81848"/>
                </a:lnTo>
                <a:lnTo>
                  <a:pt x="41184" y="74364"/>
                </a:lnTo>
                <a:lnTo>
                  <a:pt x="49364" y="67470"/>
                </a:lnTo>
                <a:lnTo>
                  <a:pt x="56721" y="60969"/>
                </a:lnTo>
                <a:lnTo>
                  <a:pt x="63532" y="54730"/>
                </a:lnTo>
                <a:lnTo>
                  <a:pt x="70930" y="49618"/>
                </a:lnTo>
                <a:lnTo>
                  <a:pt x="78719" y="45257"/>
                </a:lnTo>
                <a:lnTo>
                  <a:pt x="86769" y="41398"/>
                </a:lnTo>
                <a:lnTo>
                  <a:pt x="94994" y="37872"/>
                </a:lnTo>
                <a:lnTo>
                  <a:pt x="103334" y="34570"/>
                </a:lnTo>
                <a:lnTo>
                  <a:pt x="111752" y="31415"/>
                </a:lnTo>
                <a:lnTo>
                  <a:pt x="124031" y="27407"/>
                </a:lnTo>
                <a:lnTo>
                  <a:pt x="192428" y="6348"/>
                </a:lnTo>
                <a:lnTo>
                  <a:pt x="203533" y="4028"/>
                </a:lnTo>
                <a:lnTo>
                  <a:pt x="214746" y="2482"/>
                </a:lnTo>
                <a:lnTo>
                  <a:pt x="226032" y="1451"/>
                </a:lnTo>
                <a:lnTo>
                  <a:pt x="239270" y="764"/>
                </a:lnTo>
                <a:lnTo>
                  <a:pt x="269220" y="0"/>
                </a:lnTo>
                <a:lnTo>
                  <a:pt x="284255" y="749"/>
                </a:lnTo>
                <a:lnTo>
                  <a:pt x="299041" y="2201"/>
                </a:lnTo>
                <a:lnTo>
                  <a:pt x="313660" y="4121"/>
                </a:lnTo>
                <a:lnTo>
                  <a:pt x="325312" y="5401"/>
                </a:lnTo>
                <a:lnTo>
                  <a:pt x="334985" y="6255"/>
                </a:lnTo>
                <a:lnTo>
                  <a:pt x="343338" y="6824"/>
                </a:lnTo>
                <a:lnTo>
                  <a:pt x="355159" y="9996"/>
                </a:lnTo>
                <a:lnTo>
                  <a:pt x="359646" y="12175"/>
                </a:lnTo>
                <a:lnTo>
                  <a:pt x="363589" y="15533"/>
                </a:lnTo>
                <a:lnTo>
                  <a:pt x="370510" y="24344"/>
                </a:lnTo>
                <a:lnTo>
                  <a:pt x="376761" y="34610"/>
                </a:lnTo>
                <a:lnTo>
                  <a:pt x="381762" y="44570"/>
                </a:lnTo>
                <a:lnTo>
                  <a:pt x="383984" y="52172"/>
                </a:lnTo>
                <a:lnTo>
                  <a:pt x="383624" y="56485"/>
                </a:lnTo>
                <a:lnTo>
                  <a:pt x="380685" y="66358"/>
                </a:lnTo>
                <a:lnTo>
                  <a:pt x="376203" y="77095"/>
                </a:lnTo>
                <a:lnTo>
                  <a:pt x="373675" y="82626"/>
                </a:lnTo>
                <a:lnTo>
                  <a:pt x="369132" y="91075"/>
                </a:lnTo>
                <a:lnTo>
                  <a:pt x="356464" y="113164"/>
                </a:lnTo>
                <a:lnTo>
                  <a:pt x="349085" y="123816"/>
                </a:lnTo>
                <a:lnTo>
                  <a:pt x="341308" y="133775"/>
                </a:lnTo>
                <a:lnTo>
                  <a:pt x="333266" y="143273"/>
                </a:lnTo>
                <a:lnTo>
                  <a:pt x="321238" y="156271"/>
                </a:lnTo>
                <a:lnTo>
                  <a:pt x="264185" y="214881"/>
                </a:lnTo>
                <a:lnTo>
                  <a:pt x="228820" y="250553"/>
                </a:lnTo>
                <a:lnTo>
                  <a:pt x="215681" y="261195"/>
                </a:lnTo>
                <a:lnTo>
                  <a:pt x="203490" y="270052"/>
                </a:lnTo>
                <a:lnTo>
                  <a:pt x="191723" y="280339"/>
                </a:lnTo>
                <a:lnTo>
                  <a:pt x="177602" y="293801"/>
                </a:lnTo>
                <a:lnTo>
                  <a:pt x="169837" y="301391"/>
                </a:lnTo>
                <a:lnTo>
                  <a:pt x="163707" y="308356"/>
                </a:lnTo>
                <a:lnTo>
                  <a:pt x="158668" y="314905"/>
                </a:lnTo>
                <a:lnTo>
                  <a:pt x="150529" y="325356"/>
                </a:lnTo>
                <a:lnTo>
                  <a:pt x="147025" y="328143"/>
                </a:lnTo>
                <a:lnTo>
                  <a:pt x="143737" y="330001"/>
                </a:lnTo>
                <a:lnTo>
                  <a:pt x="141545" y="332192"/>
                </a:lnTo>
                <a:lnTo>
                  <a:pt x="140083" y="334605"/>
                </a:lnTo>
                <a:lnTo>
                  <a:pt x="138459" y="339826"/>
                </a:lnTo>
                <a:lnTo>
                  <a:pt x="137331" y="349220"/>
                </a:lnTo>
                <a:lnTo>
                  <a:pt x="139776" y="352672"/>
                </a:lnTo>
                <a:lnTo>
                  <a:pt x="141762" y="354926"/>
                </a:lnTo>
                <a:lnTo>
                  <a:pt x="143086" y="357381"/>
                </a:lnTo>
                <a:lnTo>
                  <a:pt x="144556" y="362649"/>
                </a:lnTo>
                <a:lnTo>
                  <a:pt x="145901" y="364435"/>
                </a:lnTo>
                <a:lnTo>
                  <a:pt x="147750" y="365626"/>
                </a:lnTo>
                <a:lnTo>
                  <a:pt x="149934" y="366419"/>
                </a:lnTo>
                <a:lnTo>
                  <a:pt x="162112" y="367536"/>
                </a:lnTo>
                <a:lnTo>
                  <a:pt x="173234" y="367867"/>
                </a:lnTo>
                <a:lnTo>
                  <a:pt x="179307" y="368866"/>
                </a:lnTo>
                <a:lnTo>
                  <a:pt x="187165" y="370484"/>
                </a:lnTo>
                <a:lnTo>
                  <a:pt x="196214" y="372516"/>
                </a:lnTo>
                <a:lnTo>
                  <a:pt x="207962" y="372918"/>
                </a:lnTo>
                <a:lnTo>
                  <a:pt x="221509" y="372233"/>
                </a:lnTo>
                <a:lnTo>
                  <a:pt x="236255" y="370824"/>
                </a:lnTo>
                <a:lnTo>
                  <a:pt x="248943" y="369885"/>
                </a:lnTo>
                <a:lnTo>
                  <a:pt x="260260" y="369259"/>
                </a:lnTo>
                <a:lnTo>
                  <a:pt x="279501" y="368563"/>
                </a:lnTo>
                <a:lnTo>
                  <a:pt x="301044" y="368172"/>
                </a:lnTo>
                <a:lnTo>
                  <a:pt x="348543" y="368013"/>
                </a:lnTo>
                <a:lnTo>
                  <a:pt x="357140" y="368964"/>
                </a:lnTo>
                <a:lnTo>
                  <a:pt x="367633" y="370549"/>
                </a:lnTo>
                <a:lnTo>
                  <a:pt x="379391" y="372559"/>
                </a:lnTo>
                <a:lnTo>
                  <a:pt x="391040" y="373899"/>
                </a:lnTo>
                <a:lnTo>
                  <a:pt x="402616" y="374793"/>
                </a:lnTo>
                <a:lnTo>
                  <a:pt x="437198" y="3765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65"/>
          <p:cNvSpPr/>
          <p:nvPr/>
        </p:nvSpPr>
        <p:spPr>
          <a:xfrm>
            <a:off x="3461596" y="2846178"/>
            <a:ext cx="784650" cy="58708"/>
          </a:xfrm>
          <a:custGeom>
            <a:avLst/>
            <a:gdLst/>
            <a:ahLst/>
            <a:cxnLst/>
            <a:rect l="0" t="0" r="0" b="0"/>
            <a:pathLst>
              <a:path w="784650" h="58708">
                <a:moveTo>
                  <a:pt x="4551" y="51327"/>
                </a:moveTo>
                <a:lnTo>
                  <a:pt x="0" y="51327"/>
                </a:lnTo>
                <a:lnTo>
                  <a:pt x="565" y="52279"/>
                </a:lnTo>
                <a:lnTo>
                  <a:pt x="2846" y="53867"/>
                </a:lnTo>
                <a:lnTo>
                  <a:pt x="6272" y="55878"/>
                </a:lnTo>
                <a:lnTo>
                  <a:pt x="9508" y="57218"/>
                </a:lnTo>
                <a:lnTo>
                  <a:pt x="15644" y="58707"/>
                </a:lnTo>
                <a:lnTo>
                  <a:pt x="19567" y="58152"/>
                </a:lnTo>
                <a:lnTo>
                  <a:pt x="24086" y="56830"/>
                </a:lnTo>
                <a:lnTo>
                  <a:pt x="29005" y="54995"/>
                </a:lnTo>
                <a:lnTo>
                  <a:pt x="36093" y="53772"/>
                </a:lnTo>
                <a:lnTo>
                  <a:pt x="54130" y="52414"/>
                </a:lnTo>
                <a:lnTo>
                  <a:pt x="69036" y="50146"/>
                </a:lnTo>
                <a:lnTo>
                  <a:pt x="87546" y="46730"/>
                </a:lnTo>
                <a:lnTo>
                  <a:pt x="108458" y="42547"/>
                </a:lnTo>
                <a:lnTo>
                  <a:pt x="125258" y="39759"/>
                </a:lnTo>
                <a:lnTo>
                  <a:pt x="139315" y="37900"/>
                </a:lnTo>
                <a:lnTo>
                  <a:pt x="151543" y="36660"/>
                </a:lnTo>
                <a:lnTo>
                  <a:pt x="163506" y="34881"/>
                </a:lnTo>
                <a:lnTo>
                  <a:pt x="175291" y="32743"/>
                </a:lnTo>
                <a:lnTo>
                  <a:pt x="186958" y="30365"/>
                </a:lnTo>
                <a:lnTo>
                  <a:pt x="202355" y="27827"/>
                </a:lnTo>
                <a:lnTo>
                  <a:pt x="257576" y="19705"/>
                </a:lnTo>
                <a:lnTo>
                  <a:pt x="290044" y="14095"/>
                </a:lnTo>
                <a:lnTo>
                  <a:pt x="303464" y="12218"/>
                </a:lnTo>
                <a:lnTo>
                  <a:pt x="315269" y="10967"/>
                </a:lnTo>
                <a:lnTo>
                  <a:pt x="336958" y="9576"/>
                </a:lnTo>
                <a:lnTo>
                  <a:pt x="359297" y="8958"/>
                </a:lnTo>
                <a:lnTo>
                  <a:pt x="375351" y="7841"/>
                </a:lnTo>
                <a:lnTo>
                  <a:pt x="434140" y="2670"/>
                </a:lnTo>
                <a:lnTo>
                  <a:pt x="450011" y="1744"/>
                </a:lnTo>
                <a:lnTo>
                  <a:pt x="477806" y="715"/>
                </a:lnTo>
                <a:lnTo>
                  <a:pt x="517731" y="135"/>
                </a:lnTo>
                <a:lnTo>
                  <a:pt x="552036" y="0"/>
                </a:lnTo>
                <a:lnTo>
                  <a:pt x="573376" y="916"/>
                </a:lnTo>
                <a:lnTo>
                  <a:pt x="655744" y="6691"/>
                </a:lnTo>
                <a:lnTo>
                  <a:pt x="667280" y="7282"/>
                </a:lnTo>
                <a:lnTo>
                  <a:pt x="695337" y="7939"/>
                </a:lnTo>
                <a:lnTo>
                  <a:pt x="710820" y="8114"/>
                </a:lnTo>
                <a:lnTo>
                  <a:pt x="724000" y="9183"/>
                </a:lnTo>
                <a:lnTo>
                  <a:pt x="735643" y="10848"/>
                </a:lnTo>
                <a:lnTo>
                  <a:pt x="784649" y="170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66"/>
          <p:cNvSpPr/>
          <p:nvPr/>
        </p:nvSpPr>
        <p:spPr>
          <a:xfrm>
            <a:off x="3654742" y="2954147"/>
            <a:ext cx="480061" cy="406228"/>
          </a:xfrm>
          <a:custGeom>
            <a:avLst/>
            <a:gdLst/>
            <a:ahLst/>
            <a:cxnLst/>
            <a:rect l="0" t="0" r="0" b="0"/>
            <a:pathLst>
              <a:path w="480061" h="406228">
                <a:moveTo>
                  <a:pt x="0" y="106235"/>
                </a:moveTo>
                <a:lnTo>
                  <a:pt x="4551" y="97134"/>
                </a:lnTo>
                <a:lnTo>
                  <a:pt x="11931" y="86922"/>
                </a:lnTo>
                <a:lnTo>
                  <a:pt x="20151" y="77865"/>
                </a:lnTo>
                <a:lnTo>
                  <a:pt x="30864" y="72036"/>
                </a:lnTo>
                <a:lnTo>
                  <a:pt x="50865" y="63413"/>
                </a:lnTo>
                <a:lnTo>
                  <a:pt x="88329" y="46881"/>
                </a:lnTo>
                <a:lnTo>
                  <a:pt x="108416" y="39043"/>
                </a:lnTo>
                <a:lnTo>
                  <a:pt x="128475" y="31913"/>
                </a:lnTo>
                <a:lnTo>
                  <a:pt x="148515" y="25254"/>
                </a:lnTo>
                <a:lnTo>
                  <a:pt x="165685" y="19863"/>
                </a:lnTo>
                <a:lnTo>
                  <a:pt x="194923" y="11333"/>
                </a:lnTo>
                <a:lnTo>
                  <a:pt x="210911" y="7724"/>
                </a:lnTo>
                <a:lnTo>
                  <a:pt x="228238" y="4366"/>
                </a:lnTo>
                <a:lnTo>
                  <a:pt x="246456" y="1175"/>
                </a:lnTo>
                <a:lnTo>
                  <a:pt x="262411" y="0"/>
                </a:lnTo>
                <a:lnTo>
                  <a:pt x="276858" y="169"/>
                </a:lnTo>
                <a:lnTo>
                  <a:pt x="290300" y="1235"/>
                </a:lnTo>
                <a:lnTo>
                  <a:pt x="301166" y="2897"/>
                </a:lnTo>
                <a:lnTo>
                  <a:pt x="310315" y="4958"/>
                </a:lnTo>
                <a:lnTo>
                  <a:pt x="318319" y="7285"/>
                </a:lnTo>
                <a:lnTo>
                  <a:pt x="328417" y="10741"/>
                </a:lnTo>
                <a:lnTo>
                  <a:pt x="352338" y="19661"/>
                </a:lnTo>
                <a:lnTo>
                  <a:pt x="361575" y="24706"/>
                </a:lnTo>
                <a:lnTo>
                  <a:pt x="374377" y="35393"/>
                </a:lnTo>
                <a:lnTo>
                  <a:pt x="378173" y="40909"/>
                </a:lnTo>
                <a:lnTo>
                  <a:pt x="382389" y="52119"/>
                </a:lnTo>
                <a:lnTo>
                  <a:pt x="384263" y="63451"/>
                </a:lnTo>
                <a:lnTo>
                  <a:pt x="385096" y="75790"/>
                </a:lnTo>
                <a:lnTo>
                  <a:pt x="385466" y="90799"/>
                </a:lnTo>
                <a:lnTo>
                  <a:pt x="383660" y="99754"/>
                </a:lnTo>
                <a:lnTo>
                  <a:pt x="380551" y="109534"/>
                </a:lnTo>
                <a:lnTo>
                  <a:pt x="376573" y="119865"/>
                </a:lnTo>
                <a:lnTo>
                  <a:pt x="372016" y="129609"/>
                </a:lnTo>
                <a:lnTo>
                  <a:pt x="367073" y="138963"/>
                </a:lnTo>
                <a:lnTo>
                  <a:pt x="361873" y="148056"/>
                </a:lnTo>
                <a:lnTo>
                  <a:pt x="331800" y="197261"/>
                </a:lnTo>
                <a:lnTo>
                  <a:pt x="319307" y="215496"/>
                </a:lnTo>
                <a:lnTo>
                  <a:pt x="306217" y="233369"/>
                </a:lnTo>
                <a:lnTo>
                  <a:pt x="281829" y="265609"/>
                </a:lnTo>
                <a:lnTo>
                  <a:pt x="264640" y="289463"/>
                </a:lnTo>
                <a:lnTo>
                  <a:pt x="257389" y="298872"/>
                </a:lnTo>
                <a:lnTo>
                  <a:pt x="250651" y="307050"/>
                </a:lnTo>
                <a:lnTo>
                  <a:pt x="244253" y="314406"/>
                </a:lnTo>
                <a:lnTo>
                  <a:pt x="238083" y="323121"/>
                </a:lnTo>
                <a:lnTo>
                  <a:pt x="232064" y="332741"/>
                </a:lnTo>
                <a:lnTo>
                  <a:pt x="226147" y="342964"/>
                </a:lnTo>
                <a:lnTo>
                  <a:pt x="222202" y="351684"/>
                </a:lnTo>
                <a:lnTo>
                  <a:pt x="219573" y="359403"/>
                </a:lnTo>
                <a:lnTo>
                  <a:pt x="217819" y="366454"/>
                </a:lnTo>
                <a:lnTo>
                  <a:pt x="215871" y="376828"/>
                </a:lnTo>
                <a:lnTo>
                  <a:pt x="214774" y="388023"/>
                </a:lnTo>
                <a:lnTo>
                  <a:pt x="214621" y="391249"/>
                </a:lnTo>
                <a:lnTo>
                  <a:pt x="215470" y="394352"/>
                </a:lnTo>
                <a:lnTo>
                  <a:pt x="218954" y="400340"/>
                </a:lnTo>
                <a:lnTo>
                  <a:pt x="221217" y="402317"/>
                </a:lnTo>
                <a:lnTo>
                  <a:pt x="223678" y="403636"/>
                </a:lnTo>
                <a:lnTo>
                  <a:pt x="226271" y="404515"/>
                </a:lnTo>
                <a:lnTo>
                  <a:pt x="239023" y="405752"/>
                </a:lnTo>
                <a:lnTo>
                  <a:pt x="251965" y="406041"/>
                </a:lnTo>
                <a:lnTo>
                  <a:pt x="283556" y="406227"/>
                </a:lnTo>
                <a:lnTo>
                  <a:pt x="296671" y="405290"/>
                </a:lnTo>
                <a:lnTo>
                  <a:pt x="346771" y="400372"/>
                </a:lnTo>
                <a:lnTo>
                  <a:pt x="359767" y="399482"/>
                </a:lnTo>
                <a:lnTo>
                  <a:pt x="371290" y="398888"/>
                </a:lnTo>
                <a:lnTo>
                  <a:pt x="394253" y="398228"/>
                </a:lnTo>
                <a:lnTo>
                  <a:pt x="480060" y="3977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67"/>
          <p:cNvSpPr/>
          <p:nvPr/>
        </p:nvSpPr>
        <p:spPr>
          <a:xfrm>
            <a:off x="2377439" y="3060382"/>
            <a:ext cx="857251" cy="34291"/>
          </a:xfrm>
          <a:custGeom>
            <a:avLst/>
            <a:gdLst/>
            <a:ahLst/>
            <a:cxnLst/>
            <a:rect l="0" t="0" r="0" b="0"/>
            <a:pathLst>
              <a:path w="857251" h="34291">
                <a:moveTo>
                  <a:pt x="0" y="34290"/>
                </a:moveTo>
                <a:lnTo>
                  <a:pt x="13653" y="29739"/>
                </a:lnTo>
                <a:lnTo>
                  <a:pt x="21485" y="28399"/>
                </a:lnTo>
                <a:lnTo>
                  <a:pt x="30516" y="27505"/>
                </a:lnTo>
                <a:lnTo>
                  <a:pt x="49758" y="26512"/>
                </a:lnTo>
                <a:lnTo>
                  <a:pt x="67835" y="26070"/>
                </a:lnTo>
                <a:lnTo>
                  <a:pt x="94077" y="25822"/>
                </a:lnTo>
                <a:lnTo>
                  <a:pt x="105581" y="24835"/>
                </a:lnTo>
                <a:lnTo>
                  <a:pt x="118965" y="23224"/>
                </a:lnTo>
                <a:lnTo>
                  <a:pt x="133603" y="21198"/>
                </a:lnTo>
                <a:lnTo>
                  <a:pt x="147171" y="19847"/>
                </a:lnTo>
                <a:lnTo>
                  <a:pt x="160027" y="18946"/>
                </a:lnTo>
                <a:lnTo>
                  <a:pt x="172407" y="18346"/>
                </a:lnTo>
                <a:lnTo>
                  <a:pt x="184471" y="16993"/>
                </a:lnTo>
                <a:lnTo>
                  <a:pt x="196323" y="15139"/>
                </a:lnTo>
                <a:lnTo>
                  <a:pt x="208035" y="12950"/>
                </a:lnTo>
                <a:lnTo>
                  <a:pt x="220605" y="11491"/>
                </a:lnTo>
                <a:lnTo>
                  <a:pt x="233748" y="10518"/>
                </a:lnTo>
                <a:lnTo>
                  <a:pt x="247272" y="9870"/>
                </a:lnTo>
                <a:lnTo>
                  <a:pt x="274999" y="9149"/>
                </a:lnTo>
                <a:lnTo>
                  <a:pt x="289060" y="8957"/>
                </a:lnTo>
                <a:lnTo>
                  <a:pt x="342784" y="6203"/>
                </a:lnTo>
                <a:lnTo>
                  <a:pt x="377113" y="4136"/>
                </a:lnTo>
                <a:lnTo>
                  <a:pt x="460976" y="1838"/>
                </a:lnTo>
                <a:lnTo>
                  <a:pt x="8572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68"/>
          <p:cNvSpPr/>
          <p:nvPr/>
        </p:nvSpPr>
        <p:spPr>
          <a:xfrm>
            <a:off x="2488882" y="3176076"/>
            <a:ext cx="694373" cy="423796"/>
          </a:xfrm>
          <a:custGeom>
            <a:avLst/>
            <a:gdLst/>
            <a:ahLst/>
            <a:cxnLst/>
            <a:rect l="0" t="0" r="0" b="0"/>
            <a:pathLst>
              <a:path w="694373" h="423796">
                <a:moveTo>
                  <a:pt x="0" y="141481"/>
                </a:moveTo>
                <a:lnTo>
                  <a:pt x="26694" y="114787"/>
                </a:lnTo>
                <a:lnTo>
                  <a:pt x="41141" y="104891"/>
                </a:lnTo>
                <a:lnTo>
                  <a:pt x="62038" y="91376"/>
                </a:lnTo>
                <a:lnTo>
                  <a:pt x="78055" y="83334"/>
                </a:lnTo>
                <a:lnTo>
                  <a:pt x="94699" y="75633"/>
                </a:lnTo>
                <a:lnTo>
                  <a:pt x="111621" y="65860"/>
                </a:lnTo>
                <a:lnTo>
                  <a:pt x="124896" y="59635"/>
                </a:lnTo>
                <a:lnTo>
                  <a:pt x="141367" y="52627"/>
                </a:lnTo>
                <a:lnTo>
                  <a:pt x="159967" y="45097"/>
                </a:lnTo>
                <a:lnTo>
                  <a:pt x="177130" y="39125"/>
                </a:lnTo>
                <a:lnTo>
                  <a:pt x="193334" y="34191"/>
                </a:lnTo>
                <a:lnTo>
                  <a:pt x="208899" y="29950"/>
                </a:lnTo>
                <a:lnTo>
                  <a:pt x="223086" y="25217"/>
                </a:lnTo>
                <a:lnTo>
                  <a:pt x="236354" y="20157"/>
                </a:lnTo>
                <a:lnTo>
                  <a:pt x="249009" y="14878"/>
                </a:lnTo>
                <a:lnTo>
                  <a:pt x="261256" y="11359"/>
                </a:lnTo>
                <a:lnTo>
                  <a:pt x="273231" y="9013"/>
                </a:lnTo>
                <a:lnTo>
                  <a:pt x="338028" y="697"/>
                </a:lnTo>
                <a:lnTo>
                  <a:pt x="354892" y="0"/>
                </a:lnTo>
                <a:lnTo>
                  <a:pt x="369945" y="488"/>
                </a:lnTo>
                <a:lnTo>
                  <a:pt x="383790" y="1766"/>
                </a:lnTo>
                <a:lnTo>
                  <a:pt x="404253" y="5725"/>
                </a:lnTo>
                <a:lnTo>
                  <a:pt x="412377" y="8115"/>
                </a:lnTo>
                <a:lnTo>
                  <a:pt x="426484" y="15850"/>
                </a:lnTo>
                <a:lnTo>
                  <a:pt x="438151" y="25637"/>
                </a:lnTo>
                <a:lnTo>
                  <a:pt x="446511" y="36338"/>
                </a:lnTo>
                <a:lnTo>
                  <a:pt x="453402" y="47443"/>
                </a:lnTo>
                <a:lnTo>
                  <a:pt x="456573" y="53072"/>
                </a:lnTo>
                <a:lnTo>
                  <a:pt x="457735" y="59682"/>
                </a:lnTo>
                <a:lnTo>
                  <a:pt x="457556" y="66946"/>
                </a:lnTo>
                <a:lnTo>
                  <a:pt x="456485" y="74646"/>
                </a:lnTo>
                <a:lnTo>
                  <a:pt x="450426" y="112788"/>
                </a:lnTo>
                <a:lnTo>
                  <a:pt x="447922" y="125210"/>
                </a:lnTo>
                <a:lnTo>
                  <a:pt x="445300" y="136348"/>
                </a:lnTo>
                <a:lnTo>
                  <a:pt x="442599" y="146632"/>
                </a:lnTo>
                <a:lnTo>
                  <a:pt x="436988" y="159202"/>
                </a:lnTo>
                <a:lnTo>
                  <a:pt x="429438" y="173298"/>
                </a:lnTo>
                <a:lnTo>
                  <a:pt x="420595" y="188410"/>
                </a:lnTo>
                <a:lnTo>
                  <a:pt x="411841" y="202294"/>
                </a:lnTo>
                <a:lnTo>
                  <a:pt x="403148" y="215361"/>
                </a:lnTo>
                <a:lnTo>
                  <a:pt x="394496" y="227882"/>
                </a:lnTo>
                <a:lnTo>
                  <a:pt x="385869" y="239086"/>
                </a:lnTo>
                <a:lnTo>
                  <a:pt x="377261" y="249414"/>
                </a:lnTo>
                <a:lnTo>
                  <a:pt x="368665" y="259156"/>
                </a:lnTo>
                <a:lnTo>
                  <a:pt x="346414" y="282681"/>
                </a:lnTo>
                <a:lnTo>
                  <a:pt x="333813" y="295622"/>
                </a:lnTo>
                <a:lnTo>
                  <a:pt x="324459" y="307107"/>
                </a:lnTo>
                <a:lnTo>
                  <a:pt x="317271" y="317621"/>
                </a:lnTo>
                <a:lnTo>
                  <a:pt x="311527" y="327488"/>
                </a:lnTo>
                <a:lnTo>
                  <a:pt x="305792" y="335970"/>
                </a:lnTo>
                <a:lnTo>
                  <a:pt x="300064" y="343530"/>
                </a:lnTo>
                <a:lnTo>
                  <a:pt x="294340" y="350476"/>
                </a:lnTo>
                <a:lnTo>
                  <a:pt x="285440" y="363273"/>
                </a:lnTo>
                <a:lnTo>
                  <a:pt x="277357" y="376262"/>
                </a:lnTo>
                <a:lnTo>
                  <a:pt x="267415" y="391561"/>
                </a:lnTo>
                <a:lnTo>
                  <a:pt x="261726" y="402805"/>
                </a:lnTo>
                <a:lnTo>
                  <a:pt x="260209" y="407137"/>
                </a:lnTo>
                <a:lnTo>
                  <a:pt x="260150" y="410978"/>
                </a:lnTo>
                <a:lnTo>
                  <a:pt x="261064" y="414490"/>
                </a:lnTo>
                <a:lnTo>
                  <a:pt x="262625" y="417785"/>
                </a:lnTo>
                <a:lnTo>
                  <a:pt x="264618" y="419981"/>
                </a:lnTo>
                <a:lnTo>
                  <a:pt x="266899" y="421445"/>
                </a:lnTo>
                <a:lnTo>
                  <a:pt x="271975" y="423072"/>
                </a:lnTo>
                <a:lnTo>
                  <a:pt x="277405" y="423795"/>
                </a:lnTo>
                <a:lnTo>
                  <a:pt x="285534" y="421577"/>
                </a:lnTo>
                <a:lnTo>
                  <a:pt x="290368" y="419651"/>
                </a:lnTo>
                <a:lnTo>
                  <a:pt x="310980" y="417512"/>
                </a:lnTo>
                <a:lnTo>
                  <a:pt x="324478" y="416942"/>
                </a:lnTo>
                <a:lnTo>
                  <a:pt x="344555" y="413768"/>
                </a:lnTo>
                <a:lnTo>
                  <a:pt x="360780" y="410135"/>
                </a:lnTo>
                <a:lnTo>
                  <a:pt x="377517" y="408521"/>
                </a:lnTo>
                <a:lnTo>
                  <a:pt x="394480" y="405263"/>
                </a:lnTo>
                <a:lnTo>
                  <a:pt x="412497" y="401592"/>
                </a:lnTo>
                <a:lnTo>
                  <a:pt x="433204" y="399961"/>
                </a:lnTo>
                <a:lnTo>
                  <a:pt x="452568" y="396696"/>
                </a:lnTo>
                <a:lnTo>
                  <a:pt x="461732" y="394492"/>
                </a:lnTo>
                <a:lnTo>
                  <a:pt x="474509" y="393023"/>
                </a:lnTo>
                <a:lnTo>
                  <a:pt x="489694" y="392043"/>
                </a:lnTo>
                <a:lnTo>
                  <a:pt x="520537" y="390955"/>
                </a:lnTo>
                <a:lnTo>
                  <a:pt x="543770" y="390471"/>
                </a:lnTo>
                <a:lnTo>
                  <a:pt x="563621" y="387716"/>
                </a:lnTo>
                <a:lnTo>
                  <a:pt x="581968" y="384269"/>
                </a:lnTo>
                <a:lnTo>
                  <a:pt x="599647" y="382737"/>
                </a:lnTo>
                <a:lnTo>
                  <a:pt x="617030" y="379516"/>
                </a:lnTo>
                <a:lnTo>
                  <a:pt x="637138" y="375862"/>
                </a:lnTo>
                <a:lnTo>
                  <a:pt x="650501" y="374887"/>
                </a:lnTo>
                <a:lnTo>
                  <a:pt x="694372" y="3729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69"/>
          <p:cNvSpPr/>
          <p:nvPr/>
        </p:nvSpPr>
        <p:spPr>
          <a:xfrm>
            <a:off x="3208972" y="3814762"/>
            <a:ext cx="497206" cy="360046"/>
          </a:xfrm>
          <a:custGeom>
            <a:avLst/>
            <a:gdLst/>
            <a:ahLst/>
            <a:cxnLst/>
            <a:rect l="0" t="0" r="0" b="0"/>
            <a:pathLst>
              <a:path w="497206" h="360046">
                <a:moveTo>
                  <a:pt x="0" y="0"/>
                </a:moveTo>
                <a:lnTo>
                  <a:pt x="13653" y="9102"/>
                </a:lnTo>
                <a:lnTo>
                  <a:pt x="25435" y="13570"/>
                </a:lnTo>
                <a:lnTo>
                  <a:pt x="31244" y="14762"/>
                </a:lnTo>
                <a:lnTo>
                  <a:pt x="42779" y="21166"/>
                </a:lnTo>
                <a:lnTo>
                  <a:pt x="54255" y="29410"/>
                </a:lnTo>
                <a:lnTo>
                  <a:pt x="65706" y="36249"/>
                </a:lnTo>
                <a:lnTo>
                  <a:pt x="96515" y="54555"/>
                </a:lnTo>
                <a:lnTo>
                  <a:pt x="219532" y="132879"/>
                </a:lnTo>
                <a:lnTo>
                  <a:pt x="270271" y="166053"/>
                </a:lnTo>
                <a:lnTo>
                  <a:pt x="282098" y="174520"/>
                </a:lnTo>
                <a:lnTo>
                  <a:pt x="344713" y="221972"/>
                </a:lnTo>
                <a:lnTo>
                  <a:pt x="384288" y="252883"/>
                </a:lnTo>
                <a:lnTo>
                  <a:pt x="396210" y="262886"/>
                </a:lnTo>
                <a:lnTo>
                  <a:pt x="407015" y="272412"/>
                </a:lnTo>
                <a:lnTo>
                  <a:pt x="425688" y="289664"/>
                </a:lnTo>
                <a:lnTo>
                  <a:pt x="450658" y="313722"/>
                </a:lnTo>
                <a:lnTo>
                  <a:pt x="459372" y="321360"/>
                </a:lnTo>
                <a:lnTo>
                  <a:pt x="474036" y="331015"/>
                </a:lnTo>
                <a:lnTo>
                  <a:pt x="481510" y="336983"/>
                </a:lnTo>
                <a:lnTo>
                  <a:pt x="488007" y="345350"/>
                </a:lnTo>
                <a:lnTo>
                  <a:pt x="497205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70"/>
          <p:cNvSpPr/>
          <p:nvPr/>
        </p:nvSpPr>
        <p:spPr>
          <a:xfrm>
            <a:off x="3106102" y="3831907"/>
            <a:ext cx="308611" cy="411481"/>
          </a:xfrm>
          <a:custGeom>
            <a:avLst/>
            <a:gdLst/>
            <a:ahLst/>
            <a:cxnLst/>
            <a:rect l="0" t="0" r="0" b="0"/>
            <a:pathLst>
              <a:path w="308611" h="411481">
                <a:moveTo>
                  <a:pt x="308610" y="0"/>
                </a:moveTo>
                <a:lnTo>
                  <a:pt x="296678" y="11932"/>
                </a:lnTo>
                <a:lnTo>
                  <a:pt x="288459" y="24702"/>
                </a:lnTo>
                <a:lnTo>
                  <a:pt x="279991" y="36000"/>
                </a:lnTo>
                <a:lnTo>
                  <a:pt x="274291" y="44955"/>
                </a:lnTo>
                <a:lnTo>
                  <a:pt x="242847" y="97075"/>
                </a:lnTo>
                <a:lnTo>
                  <a:pt x="223719" y="126870"/>
                </a:lnTo>
                <a:lnTo>
                  <a:pt x="191088" y="176191"/>
                </a:lnTo>
                <a:lnTo>
                  <a:pt x="177875" y="194613"/>
                </a:lnTo>
                <a:lnTo>
                  <a:pt x="121460" y="270535"/>
                </a:lnTo>
                <a:lnTo>
                  <a:pt x="112406" y="283227"/>
                </a:lnTo>
                <a:lnTo>
                  <a:pt x="104465" y="293593"/>
                </a:lnTo>
                <a:lnTo>
                  <a:pt x="97266" y="302409"/>
                </a:lnTo>
                <a:lnTo>
                  <a:pt x="90561" y="310191"/>
                </a:lnTo>
                <a:lnTo>
                  <a:pt x="83234" y="318236"/>
                </a:lnTo>
                <a:lnTo>
                  <a:pt x="67473" y="334796"/>
                </a:lnTo>
                <a:lnTo>
                  <a:pt x="8720" y="394171"/>
                </a:lnTo>
                <a:lnTo>
                  <a:pt x="3875" y="401565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1"/>
          <p:cNvSpPr/>
          <p:nvPr/>
        </p:nvSpPr>
        <p:spPr>
          <a:xfrm>
            <a:off x="3731895" y="3763327"/>
            <a:ext cx="677228" cy="94299"/>
          </a:xfrm>
          <a:custGeom>
            <a:avLst/>
            <a:gdLst/>
            <a:ahLst/>
            <a:cxnLst/>
            <a:rect l="0" t="0" r="0" b="0"/>
            <a:pathLst>
              <a:path w="677228" h="94299">
                <a:moveTo>
                  <a:pt x="0" y="94298"/>
                </a:moveTo>
                <a:lnTo>
                  <a:pt x="13652" y="94298"/>
                </a:lnTo>
                <a:lnTo>
                  <a:pt x="33055" y="91758"/>
                </a:lnTo>
                <a:lnTo>
                  <a:pt x="44896" y="89747"/>
                </a:lnTo>
                <a:lnTo>
                  <a:pt x="63134" y="87512"/>
                </a:lnTo>
                <a:lnTo>
                  <a:pt x="70664" y="86917"/>
                </a:lnTo>
                <a:lnTo>
                  <a:pt x="85209" y="84614"/>
                </a:lnTo>
                <a:lnTo>
                  <a:pt x="126770" y="76976"/>
                </a:lnTo>
                <a:lnTo>
                  <a:pt x="144521" y="73225"/>
                </a:lnTo>
                <a:lnTo>
                  <a:pt x="159212" y="69772"/>
                </a:lnTo>
                <a:lnTo>
                  <a:pt x="171864" y="66517"/>
                </a:lnTo>
                <a:lnTo>
                  <a:pt x="198621" y="60361"/>
                </a:lnTo>
                <a:lnTo>
                  <a:pt x="212424" y="57386"/>
                </a:lnTo>
                <a:lnTo>
                  <a:pt x="230199" y="54450"/>
                </a:lnTo>
                <a:lnTo>
                  <a:pt x="292362" y="45767"/>
                </a:lnTo>
                <a:lnTo>
                  <a:pt x="326789" y="40026"/>
                </a:lnTo>
                <a:lnTo>
                  <a:pt x="395699" y="26888"/>
                </a:lnTo>
                <a:lnTo>
                  <a:pt x="417152" y="23640"/>
                </a:lnTo>
                <a:lnTo>
                  <a:pt x="436216" y="21475"/>
                </a:lnTo>
                <a:lnTo>
                  <a:pt x="453688" y="20032"/>
                </a:lnTo>
                <a:lnTo>
                  <a:pt x="470098" y="18117"/>
                </a:lnTo>
                <a:lnTo>
                  <a:pt x="485801" y="15888"/>
                </a:lnTo>
                <a:lnTo>
                  <a:pt x="501033" y="13450"/>
                </a:lnTo>
                <a:lnTo>
                  <a:pt x="514997" y="11824"/>
                </a:lnTo>
                <a:lnTo>
                  <a:pt x="528116" y="10740"/>
                </a:lnTo>
                <a:lnTo>
                  <a:pt x="540672" y="10018"/>
                </a:lnTo>
                <a:lnTo>
                  <a:pt x="552853" y="8584"/>
                </a:lnTo>
                <a:lnTo>
                  <a:pt x="564784" y="6675"/>
                </a:lnTo>
                <a:lnTo>
                  <a:pt x="576547" y="4450"/>
                </a:lnTo>
                <a:lnTo>
                  <a:pt x="597238" y="1978"/>
                </a:lnTo>
                <a:lnTo>
                  <a:pt x="615959" y="879"/>
                </a:lnTo>
                <a:lnTo>
                  <a:pt x="633804" y="391"/>
                </a:lnTo>
                <a:lnTo>
                  <a:pt x="67722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2"/>
          <p:cNvSpPr/>
          <p:nvPr/>
        </p:nvSpPr>
        <p:spPr>
          <a:xfrm>
            <a:off x="3894772" y="3917632"/>
            <a:ext cx="471488" cy="34291"/>
          </a:xfrm>
          <a:custGeom>
            <a:avLst/>
            <a:gdLst/>
            <a:ahLst/>
            <a:cxnLst/>
            <a:rect l="0" t="0" r="0" b="0"/>
            <a:pathLst>
              <a:path w="471488" h="34291">
                <a:moveTo>
                  <a:pt x="0" y="34290"/>
                </a:moveTo>
                <a:lnTo>
                  <a:pt x="18203" y="29739"/>
                </a:lnTo>
                <a:lnTo>
                  <a:pt x="24518" y="28399"/>
                </a:lnTo>
                <a:lnTo>
                  <a:pt x="29680" y="27505"/>
                </a:lnTo>
                <a:lnTo>
                  <a:pt x="39861" y="26512"/>
                </a:lnTo>
                <a:lnTo>
                  <a:pt x="53911" y="26071"/>
                </a:lnTo>
                <a:lnTo>
                  <a:pt x="66421" y="25000"/>
                </a:lnTo>
                <a:lnTo>
                  <a:pt x="100641" y="21272"/>
                </a:lnTo>
                <a:lnTo>
                  <a:pt x="115671" y="18943"/>
                </a:lnTo>
                <a:lnTo>
                  <a:pt x="128549" y="16439"/>
                </a:lnTo>
                <a:lnTo>
                  <a:pt x="139992" y="13817"/>
                </a:lnTo>
                <a:lnTo>
                  <a:pt x="151431" y="12069"/>
                </a:lnTo>
                <a:lnTo>
                  <a:pt x="162866" y="10904"/>
                </a:lnTo>
                <a:lnTo>
                  <a:pt x="174300" y="10127"/>
                </a:lnTo>
                <a:lnTo>
                  <a:pt x="184780" y="9608"/>
                </a:lnTo>
                <a:lnTo>
                  <a:pt x="204044" y="9033"/>
                </a:lnTo>
                <a:lnTo>
                  <a:pt x="213182" y="7927"/>
                </a:lnTo>
                <a:lnTo>
                  <a:pt x="222132" y="6237"/>
                </a:lnTo>
                <a:lnTo>
                  <a:pt x="230955" y="4158"/>
                </a:lnTo>
                <a:lnTo>
                  <a:pt x="244457" y="2772"/>
                </a:lnTo>
                <a:lnTo>
                  <a:pt x="261079" y="1848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3"/>
          <p:cNvSpPr/>
          <p:nvPr/>
        </p:nvSpPr>
        <p:spPr>
          <a:xfrm>
            <a:off x="4657725" y="3266122"/>
            <a:ext cx="111443" cy="865824"/>
          </a:xfrm>
          <a:custGeom>
            <a:avLst/>
            <a:gdLst/>
            <a:ahLst/>
            <a:cxnLst/>
            <a:rect l="0" t="0" r="0" b="0"/>
            <a:pathLst>
              <a:path w="111443" h="865824">
                <a:moveTo>
                  <a:pt x="111442" y="0"/>
                </a:moveTo>
                <a:lnTo>
                  <a:pt x="111442" y="26694"/>
                </a:lnTo>
                <a:lnTo>
                  <a:pt x="108902" y="41074"/>
                </a:lnTo>
                <a:lnTo>
                  <a:pt x="105550" y="60165"/>
                </a:lnTo>
                <a:lnTo>
                  <a:pt x="104061" y="81350"/>
                </a:lnTo>
                <a:lnTo>
                  <a:pt x="101759" y="93286"/>
                </a:lnTo>
                <a:lnTo>
                  <a:pt x="98319" y="106006"/>
                </a:lnTo>
                <a:lnTo>
                  <a:pt x="94120" y="119248"/>
                </a:lnTo>
                <a:lnTo>
                  <a:pt x="91322" y="132839"/>
                </a:lnTo>
                <a:lnTo>
                  <a:pt x="89456" y="146662"/>
                </a:lnTo>
                <a:lnTo>
                  <a:pt x="88212" y="160640"/>
                </a:lnTo>
                <a:lnTo>
                  <a:pt x="86431" y="174721"/>
                </a:lnTo>
                <a:lnTo>
                  <a:pt x="84290" y="188870"/>
                </a:lnTo>
                <a:lnTo>
                  <a:pt x="40002" y="454356"/>
                </a:lnTo>
                <a:lnTo>
                  <a:pt x="38098" y="471497"/>
                </a:lnTo>
                <a:lnTo>
                  <a:pt x="36829" y="488639"/>
                </a:lnTo>
                <a:lnTo>
                  <a:pt x="35982" y="505782"/>
                </a:lnTo>
                <a:lnTo>
                  <a:pt x="27421" y="588329"/>
                </a:lnTo>
                <a:lnTo>
                  <a:pt x="15997" y="684390"/>
                </a:lnTo>
                <a:lnTo>
                  <a:pt x="11617" y="715340"/>
                </a:lnTo>
                <a:lnTo>
                  <a:pt x="7745" y="739783"/>
                </a:lnTo>
                <a:lnTo>
                  <a:pt x="5163" y="761794"/>
                </a:lnTo>
                <a:lnTo>
                  <a:pt x="3442" y="782183"/>
                </a:lnTo>
                <a:lnTo>
                  <a:pt x="1529" y="816267"/>
                </a:lnTo>
                <a:lnTo>
                  <a:pt x="453" y="845213"/>
                </a:lnTo>
                <a:lnTo>
                  <a:pt x="0" y="8658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74"/>
          <p:cNvSpPr/>
          <p:nvPr/>
        </p:nvSpPr>
        <p:spPr>
          <a:xfrm>
            <a:off x="4803457" y="3171825"/>
            <a:ext cx="111444" cy="865823"/>
          </a:xfrm>
          <a:custGeom>
            <a:avLst/>
            <a:gdLst/>
            <a:ahLst/>
            <a:cxnLst/>
            <a:rect l="0" t="0" r="0" b="0"/>
            <a:pathLst>
              <a:path w="111444" h="865823">
                <a:moveTo>
                  <a:pt x="111443" y="0"/>
                </a:moveTo>
                <a:lnTo>
                  <a:pt x="111443" y="9101"/>
                </a:lnTo>
                <a:lnTo>
                  <a:pt x="109538" y="18450"/>
                </a:lnTo>
                <a:lnTo>
                  <a:pt x="106363" y="31350"/>
                </a:lnTo>
                <a:lnTo>
                  <a:pt x="102341" y="46617"/>
                </a:lnTo>
                <a:lnTo>
                  <a:pt x="99659" y="59653"/>
                </a:lnTo>
                <a:lnTo>
                  <a:pt x="94934" y="92605"/>
                </a:lnTo>
                <a:lnTo>
                  <a:pt x="92817" y="103646"/>
                </a:lnTo>
                <a:lnTo>
                  <a:pt x="90453" y="114817"/>
                </a:lnTo>
                <a:lnTo>
                  <a:pt x="87925" y="125122"/>
                </a:lnTo>
                <a:lnTo>
                  <a:pt x="85286" y="134850"/>
                </a:lnTo>
                <a:lnTo>
                  <a:pt x="82575" y="144192"/>
                </a:lnTo>
                <a:lnTo>
                  <a:pt x="79562" y="167273"/>
                </a:lnTo>
                <a:lnTo>
                  <a:pt x="77271" y="192453"/>
                </a:lnTo>
                <a:lnTo>
                  <a:pt x="75326" y="204502"/>
                </a:lnTo>
                <a:lnTo>
                  <a:pt x="73078" y="216344"/>
                </a:lnTo>
                <a:lnTo>
                  <a:pt x="70579" y="242203"/>
                </a:lnTo>
                <a:lnTo>
                  <a:pt x="69912" y="255766"/>
                </a:lnTo>
                <a:lnTo>
                  <a:pt x="69172" y="283536"/>
                </a:lnTo>
                <a:lnTo>
                  <a:pt x="68975" y="297609"/>
                </a:lnTo>
                <a:lnTo>
                  <a:pt x="67891" y="311753"/>
                </a:lnTo>
                <a:lnTo>
                  <a:pt x="66215" y="325945"/>
                </a:lnTo>
                <a:lnTo>
                  <a:pt x="64146" y="340169"/>
                </a:lnTo>
                <a:lnTo>
                  <a:pt x="59307" y="368674"/>
                </a:lnTo>
                <a:lnTo>
                  <a:pt x="56683" y="382942"/>
                </a:lnTo>
                <a:lnTo>
                  <a:pt x="53981" y="406742"/>
                </a:lnTo>
                <a:lnTo>
                  <a:pt x="39964" y="565196"/>
                </a:lnTo>
                <a:lnTo>
                  <a:pt x="37120" y="590157"/>
                </a:lnTo>
                <a:lnTo>
                  <a:pt x="34272" y="611561"/>
                </a:lnTo>
                <a:lnTo>
                  <a:pt x="31421" y="630592"/>
                </a:lnTo>
                <a:lnTo>
                  <a:pt x="29519" y="647089"/>
                </a:lnTo>
                <a:lnTo>
                  <a:pt x="28252" y="661898"/>
                </a:lnTo>
                <a:lnTo>
                  <a:pt x="27407" y="675580"/>
                </a:lnTo>
                <a:lnTo>
                  <a:pt x="24939" y="691369"/>
                </a:lnTo>
                <a:lnTo>
                  <a:pt x="21389" y="708563"/>
                </a:lnTo>
                <a:lnTo>
                  <a:pt x="17117" y="726692"/>
                </a:lnTo>
                <a:lnTo>
                  <a:pt x="14268" y="742589"/>
                </a:lnTo>
                <a:lnTo>
                  <a:pt x="12370" y="756997"/>
                </a:lnTo>
                <a:lnTo>
                  <a:pt x="9308" y="786975"/>
                </a:lnTo>
                <a:lnTo>
                  <a:pt x="0" y="8658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2)	3 + 5x + 2x = 25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475"/>
          <p:cNvSpPr/>
          <p:nvPr/>
        </p:nvSpPr>
        <p:spPr>
          <a:xfrm>
            <a:off x="2458225" y="1808797"/>
            <a:ext cx="545006" cy="625793"/>
          </a:xfrm>
          <a:custGeom>
            <a:avLst/>
            <a:gdLst/>
            <a:ahLst/>
            <a:cxnLst/>
            <a:rect l="0" t="0" r="0" b="0"/>
            <a:pathLst>
              <a:path w="545006" h="625793">
                <a:moveTo>
                  <a:pt x="4939" y="25717"/>
                </a:moveTo>
                <a:lnTo>
                  <a:pt x="0" y="25717"/>
                </a:lnTo>
                <a:lnTo>
                  <a:pt x="4101" y="25717"/>
                </a:lnTo>
                <a:lnTo>
                  <a:pt x="140" y="25717"/>
                </a:lnTo>
                <a:lnTo>
                  <a:pt x="15688" y="25717"/>
                </a:lnTo>
                <a:lnTo>
                  <a:pt x="31624" y="23178"/>
                </a:lnTo>
                <a:lnTo>
                  <a:pt x="46327" y="19826"/>
                </a:lnTo>
                <a:lnTo>
                  <a:pt x="60912" y="17939"/>
                </a:lnTo>
                <a:lnTo>
                  <a:pt x="76875" y="17381"/>
                </a:lnTo>
                <a:lnTo>
                  <a:pt x="109569" y="17176"/>
                </a:lnTo>
                <a:lnTo>
                  <a:pt x="121365" y="16213"/>
                </a:lnTo>
                <a:lnTo>
                  <a:pt x="165060" y="11260"/>
                </a:lnTo>
                <a:lnTo>
                  <a:pt x="175504" y="10364"/>
                </a:lnTo>
                <a:lnTo>
                  <a:pt x="192188" y="9369"/>
                </a:lnTo>
                <a:lnTo>
                  <a:pt x="205954" y="8926"/>
                </a:lnTo>
                <a:lnTo>
                  <a:pt x="264091" y="8604"/>
                </a:lnTo>
                <a:lnTo>
                  <a:pt x="277719" y="7641"/>
                </a:lnTo>
                <a:lnTo>
                  <a:pt x="333096" y="2687"/>
                </a:lnTo>
                <a:lnTo>
                  <a:pt x="348488" y="1792"/>
                </a:lnTo>
                <a:lnTo>
                  <a:pt x="373845" y="796"/>
                </a:lnTo>
                <a:lnTo>
                  <a:pt x="398831" y="236"/>
                </a:lnTo>
                <a:lnTo>
                  <a:pt x="544934" y="0"/>
                </a:lnTo>
                <a:lnTo>
                  <a:pt x="545004" y="17368"/>
                </a:lnTo>
                <a:lnTo>
                  <a:pt x="545005" y="20151"/>
                </a:lnTo>
                <a:lnTo>
                  <a:pt x="544053" y="22959"/>
                </a:lnTo>
                <a:lnTo>
                  <a:pt x="540456" y="28619"/>
                </a:lnTo>
                <a:lnTo>
                  <a:pt x="531337" y="40014"/>
                </a:lnTo>
                <a:lnTo>
                  <a:pt x="523769" y="58845"/>
                </a:lnTo>
                <a:lnTo>
                  <a:pt x="511515" y="74797"/>
                </a:lnTo>
                <a:lnTo>
                  <a:pt x="500370" y="91589"/>
                </a:lnTo>
                <a:lnTo>
                  <a:pt x="491035" y="108629"/>
                </a:lnTo>
                <a:lnTo>
                  <a:pt x="483308" y="120044"/>
                </a:lnTo>
                <a:lnTo>
                  <a:pt x="432142" y="191715"/>
                </a:lnTo>
                <a:lnTo>
                  <a:pt x="262562" y="445100"/>
                </a:lnTo>
                <a:lnTo>
                  <a:pt x="250031" y="465326"/>
                </a:lnTo>
                <a:lnTo>
                  <a:pt x="240724" y="481667"/>
                </a:lnTo>
                <a:lnTo>
                  <a:pt x="233567" y="495419"/>
                </a:lnTo>
                <a:lnTo>
                  <a:pt x="225937" y="508397"/>
                </a:lnTo>
                <a:lnTo>
                  <a:pt x="217994" y="520859"/>
                </a:lnTo>
                <a:lnTo>
                  <a:pt x="209841" y="532977"/>
                </a:lnTo>
                <a:lnTo>
                  <a:pt x="198242" y="551521"/>
                </a:lnTo>
                <a:lnTo>
                  <a:pt x="188959" y="566113"/>
                </a:lnTo>
                <a:lnTo>
                  <a:pt x="173023" y="585991"/>
                </a:lnTo>
                <a:lnTo>
                  <a:pt x="161876" y="601435"/>
                </a:lnTo>
                <a:lnTo>
                  <a:pt x="153111" y="610205"/>
                </a:lnTo>
                <a:lnTo>
                  <a:pt x="142597" y="617249"/>
                </a:lnTo>
                <a:lnTo>
                  <a:pt x="138193" y="621360"/>
                </a:lnTo>
                <a:lnTo>
                  <a:pt x="137590" y="622838"/>
                </a:lnTo>
                <a:lnTo>
                  <a:pt x="138141" y="623823"/>
                </a:lnTo>
                <a:lnTo>
                  <a:pt x="142100" y="6257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76"/>
          <p:cNvSpPr/>
          <p:nvPr/>
        </p:nvSpPr>
        <p:spPr>
          <a:xfrm>
            <a:off x="3020377" y="2108835"/>
            <a:ext cx="471488" cy="308611"/>
          </a:xfrm>
          <a:custGeom>
            <a:avLst/>
            <a:gdLst/>
            <a:ahLst/>
            <a:cxnLst/>
            <a:rect l="0" t="0" r="0" b="0"/>
            <a:pathLst>
              <a:path w="471488" h="308611">
                <a:moveTo>
                  <a:pt x="0" y="0"/>
                </a:moveTo>
                <a:lnTo>
                  <a:pt x="0" y="4550"/>
                </a:lnTo>
                <a:lnTo>
                  <a:pt x="7620" y="11606"/>
                </a:lnTo>
                <a:lnTo>
                  <a:pt x="20320" y="22025"/>
                </a:lnTo>
                <a:lnTo>
                  <a:pt x="122759" y="102563"/>
                </a:lnTo>
                <a:lnTo>
                  <a:pt x="160897" y="130288"/>
                </a:lnTo>
                <a:lnTo>
                  <a:pt x="246452" y="189033"/>
                </a:lnTo>
                <a:lnTo>
                  <a:pt x="289079" y="215557"/>
                </a:lnTo>
                <a:lnTo>
                  <a:pt x="330832" y="239907"/>
                </a:lnTo>
                <a:lnTo>
                  <a:pt x="372002" y="262808"/>
                </a:lnTo>
                <a:lnTo>
                  <a:pt x="402306" y="279027"/>
                </a:lnTo>
                <a:lnTo>
                  <a:pt x="425367" y="290793"/>
                </a:lnTo>
                <a:lnTo>
                  <a:pt x="471487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77"/>
          <p:cNvSpPr/>
          <p:nvPr/>
        </p:nvSpPr>
        <p:spPr>
          <a:xfrm>
            <a:off x="3080385" y="2100262"/>
            <a:ext cx="307419" cy="390345"/>
          </a:xfrm>
          <a:custGeom>
            <a:avLst/>
            <a:gdLst/>
            <a:ahLst/>
            <a:cxnLst/>
            <a:rect l="0" t="0" r="0" b="0"/>
            <a:pathLst>
              <a:path w="307419" h="390345">
                <a:moveTo>
                  <a:pt x="300037" y="0"/>
                </a:moveTo>
                <a:lnTo>
                  <a:pt x="307418" y="0"/>
                </a:lnTo>
                <a:lnTo>
                  <a:pt x="299155" y="4551"/>
                </a:lnTo>
                <a:lnTo>
                  <a:pt x="296592" y="6844"/>
                </a:lnTo>
                <a:lnTo>
                  <a:pt x="294883" y="9325"/>
                </a:lnTo>
                <a:lnTo>
                  <a:pt x="292140" y="15600"/>
                </a:lnTo>
                <a:lnTo>
                  <a:pt x="284754" y="23684"/>
                </a:lnTo>
                <a:lnTo>
                  <a:pt x="207256" y="101353"/>
                </a:lnTo>
                <a:lnTo>
                  <a:pt x="199111" y="112038"/>
                </a:lnTo>
                <a:lnTo>
                  <a:pt x="195606" y="117555"/>
                </a:lnTo>
                <a:lnTo>
                  <a:pt x="190411" y="125042"/>
                </a:lnTo>
                <a:lnTo>
                  <a:pt x="177020" y="143522"/>
                </a:lnTo>
                <a:lnTo>
                  <a:pt x="170400" y="151879"/>
                </a:lnTo>
                <a:lnTo>
                  <a:pt x="164083" y="159355"/>
                </a:lnTo>
                <a:lnTo>
                  <a:pt x="157966" y="166244"/>
                </a:lnTo>
                <a:lnTo>
                  <a:pt x="146089" y="178979"/>
                </a:lnTo>
                <a:lnTo>
                  <a:pt x="140255" y="185042"/>
                </a:lnTo>
                <a:lnTo>
                  <a:pt x="132556" y="194799"/>
                </a:lnTo>
                <a:lnTo>
                  <a:pt x="123613" y="207018"/>
                </a:lnTo>
                <a:lnTo>
                  <a:pt x="113841" y="220880"/>
                </a:lnTo>
                <a:lnTo>
                  <a:pt x="105421" y="232026"/>
                </a:lnTo>
                <a:lnTo>
                  <a:pt x="97903" y="241361"/>
                </a:lnTo>
                <a:lnTo>
                  <a:pt x="90986" y="249490"/>
                </a:lnTo>
                <a:lnTo>
                  <a:pt x="85422" y="256814"/>
                </a:lnTo>
                <a:lnTo>
                  <a:pt x="80761" y="263602"/>
                </a:lnTo>
                <a:lnTo>
                  <a:pt x="76700" y="270032"/>
                </a:lnTo>
                <a:lnTo>
                  <a:pt x="73041" y="276224"/>
                </a:lnTo>
                <a:lnTo>
                  <a:pt x="66435" y="288184"/>
                </a:lnTo>
                <a:lnTo>
                  <a:pt x="57361" y="305627"/>
                </a:lnTo>
                <a:lnTo>
                  <a:pt x="51528" y="314587"/>
                </a:lnTo>
                <a:lnTo>
                  <a:pt x="48640" y="318310"/>
                </a:lnTo>
                <a:lnTo>
                  <a:pt x="46714" y="322696"/>
                </a:lnTo>
                <a:lnTo>
                  <a:pt x="44574" y="332651"/>
                </a:lnTo>
                <a:lnTo>
                  <a:pt x="41083" y="340885"/>
                </a:lnTo>
                <a:lnTo>
                  <a:pt x="38818" y="344414"/>
                </a:lnTo>
                <a:lnTo>
                  <a:pt x="36302" y="353415"/>
                </a:lnTo>
                <a:lnTo>
                  <a:pt x="35631" y="358483"/>
                </a:lnTo>
                <a:lnTo>
                  <a:pt x="32346" y="366653"/>
                </a:lnTo>
                <a:lnTo>
                  <a:pt x="25141" y="376608"/>
                </a:lnTo>
                <a:lnTo>
                  <a:pt x="22475" y="379659"/>
                </a:lnTo>
                <a:lnTo>
                  <a:pt x="19746" y="381694"/>
                </a:lnTo>
                <a:lnTo>
                  <a:pt x="14173" y="383954"/>
                </a:lnTo>
                <a:lnTo>
                  <a:pt x="12306" y="385510"/>
                </a:lnTo>
                <a:lnTo>
                  <a:pt x="11061" y="387499"/>
                </a:lnTo>
                <a:lnTo>
                  <a:pt x="10232" y="389778"/>
                </a:lnTo>
                <a:lnTo>
                  <a:pt x="8726" y="390344"/>
                </a:lnTo>
                <a:lnTo>
                  <a:pt x="6770" y="389770"/>
                </a:lnTo>
                <a:lnTo>
                  <a:pt x="0" y="3857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78"/>
          <p:cNvSpPr/>
          <p:nvPr/>
        </p:nvSpPr>
        <p:spPr>
          <a:xfrm>
            <a:off x="1440579" y="2066012"/>
            <a:ext cx="447315" cy="574319"/>
          </a:xfrm>
          <a:custGeom>
            <a:avLst/>
            <a:gdLst/>
            <a:ahLst/>
            <a:cxnLst/>
            <a:rect l="0" t="0" r="0" b="0"/>
            <a:pathLst>
              <a:path w="447315" h="574319">
                <a:moveTo>
                  <a:pt x="11030" y="17105"/>
                </a:moveTo>
                <a:lnTo>
                  <a:pt x="0" y="17105"/>
                </a:lnTo>
                <a:lnTo>
                  <a:pt x="819" y="17105"/>
                </a:lnTo>
                <a:lnTo>
                  <a:pt x="4270" y="14565"/>
                </a:lnTo>
                <a:lnTo>
                  <a:pt x="6523" y="12554"/>
                </a:lnTo>
                <a:lnTo>
                  <a:pt x="19187" y="7780"/>
                </a:lnTo>
                <a:lnTo>
                  <a:pt x="27898" y="5173"/>
                </a:lnTo>
                <a:lnTo>
                  <a:pt x="36563" y="3436"/>
                </a:lnTo>
                <a:lnTo>
                  <a:pt x="45197" y="2277"/>
                </a:lnTo>
                <a:lnTo>
                  <a:pt x="53811" y="1505"/>
                </a:lnTo>
                <a:lnTo>
                  <a:pt x="67173" y="990"/>
                </a:lnTo>
                <a:lnTo>
                  <a:pt x="130670" y="164"/>
                </a:lnTo>
                <a:lnTo>
                  <a:pt x="167590" y="0"/>
                </a:lnTo>
                <a:lnTo>
                  <a:pt x="180942" y="2518"/>
                </a:lnTo>
                <a:lnTo>
                  <a:pt x="193227" y="6812"/>
                </a:lnTo>
                <a:lnTo>
                  <a:pt x="205037" y="11895"/>
                </a:lnTo>
                <a:lnTo>
                  <a:pt x="216635" y="17330"/>
                </a:lnTo>
                <a:lnTo>
                  <a:pt x="222395" y="20112"/>
                </a:lnTo>
                <a:lnTo>
                  <a:pt x="226235" y="22920"/>
                </a:lnTo>
                <a:lnTo>
                  <a:pt x="228795" y="25744"/>
                </a:lnTo>
                <a:lnTo>
                  <a:pt x="234938" y="34270"/>
                </a:lnTo>
                <a:lnTo>
                  <a:pt x="237455" y="37121"/>
                </a:lnTo>
                <a:lnTo>
                  <a:pt x="238180" y="40926"/>
                </a:lnTo>
                <a:lnTo>
                  <a:pt x="237711" y="45369"/>
                </a:lnTo>
                <a:lnTo>
                  <a:pt x="233697" y="58242"/>
                </a:lnTo>
                <a:lnTo>
                  <a:pt x="225563" y="79838"/>
                </a:lnTo>
                <a:lnTo>
                  <a:pt x="215598" y="97691"/>
                </a:lnTo>
                <a:lnTo>
                  <a:pt x="210274" y="105119"/>
                </a:lnTo>
                <a:lnTo>
                  <a:pt x="200057" y="114834"/>
                </a:lnTo>
                <a:lnTo>
                  <a:pt x="186578" y="126072"/>
                </a:lnTo>
                <a:lnTo>
                  <a:pt x="170925" y="138328"/>
                </a:lnTo>
                <a:lnTo>
                  <a:pt x="154774" y="150308"/>
                </a:lnTo>
                <a:lnTo>
                  <a:pt x="121589" y="173779"/>
                </a:lnTo>
                <a:lnTo>
                  <a:pt x="102834" y="185372"/>
                </a:lnTo>
                <a:lnTo>
                  <a:pt x="82710" y="196910"/>
                </a:lnTo>
                <a:lnTo>
                  <a:pt x="61674" y="208413"/>
                </a:lnTo>
                <a:lnTo>
                  <a:pt x="46698" y="217034"/>
                </a:lnTo>
                <a:lnTo>
                  <a:pt x="35761" y="223733"/>
                </a:lnTo>
                <a:lnTo>
                  <a:pt x="27518" y="229152"/>
                </a:lnTo>
                <a:lnTo>
                  <a:pt x="15818" y="237713"/>
                </a:lnTo>
                <a:lnTo>
                  <a:pt x="11365" y="241330"/>
                </a:lnTo>
                <a:lnTo>
                  <a:pt x="9348" y="243741"/>
                </a:lnTo>
                <a:lnTo>
                  <a:pt x="8957" y="245348"/>
                </a:lnTo>
                <a:lnTo>
                  <a:pt x="9648" y="246419"/>
                </a:lnTo>
                <a:lnTo>
                  <a:pt x="11061" y="246181"/>
                </a:lnTo>
                <a:lnTo>
                  <a:pt x="15171" y="243377"/>
                </a:lnTo>
                <a:lnTo>
                  <a:pt x="22713" y="241495"/>
                </a:lnTo>
                <a:lnTo>
                  <a:pt x="33368" y="240659"/>
                </a:lnTo>
                <a:lnTo>
                  <a:pt x="47628" y="240287"/>
                </a:lnTo>
                <a:lnTo>
                  <a:pt x="55431" y="239236"/>
                </a:lnTo>
                <a:lnTo>
                  <a:pt x="63491" y="237582"/>
                </a:lnTo>
                <a:lnTo>
                  <a:pt x="71722" y="235527"/>
                </a:lnTo>
                <a:lnTo>
                  <a:pt x="81019" y="234157"/>
                </a:lnTo>
                <a:lnTo>
                  <a:pt x="91027" y="233244"/>
                </a:lnTo>
                <a:lnTo>
                  <a:pt x="101509" y="232635"/>
                </a:lnTo>
                <a:lnTo>
                  <a:pt x="112307" y="231277"/>
                </a:lnTo>
                <a:lnTo>
                  <a:pt x="123316" y="229419"/>
                </a:lnTo>
                <a:lnTo>
                  <a:pt x="134465" y="227228"/>
                </a:lnTo>
                <a:lnTo>
                  <a:pt x="145707" y="225767"/>
                </a:lnTo>
                <a:lnTo>
                  <a:pt x="157013" y="224793"/>
                </a:lnTo>
                <a:lnTo>
                  <a:pt x="168359" y="224144"/>
                </a:lnTo>
                <a:lnTo>
                  <a:pt x="191127" y="223422"/>
                </a:lnTo>
                <a:lnTo>
                  <a:pt x="236787" y="222959"/>
                </a:lnTo>
                <a:lnTo>
                  <a:pt x="249165" y="223874"/>
                </a:lnTo>
                <a:lnTo>
                  <a:pt x="262179" y="225436"/>
                </a:lnTo>
                <a:lnTo>
                  <a:pt x="275618" y="227430"/>
                </a:lnTo>
                <a:lnTo>
                  <a:pt x="287435" y="228759"/>
                </a:lnTo>
                <a:lnTo>
                  <a:pt x="298170" y="229645"/>
                </a:lnTo>
                <a:lnTo>
                  <a:pt x="308184" y="230236"/>
                </a:lnTo>
                <a:lnTo>
                  <a:pt x="321528" y="232535"/>
                </a:lnTo>
                <a:lnTo>
                  <a:pt x="337091" y="235972"/>
                </a:lnTo>
                <a:lnTo>
                  <a:pt x="354134" y="240169"/>
                </a:lnTo>
                <a:lnTo>
                  <a:pt x="367401" y="244872"/>
                </a:lnTo>
                <a:lnTo>
                  <a:pt x="378151" y="249912"/>
                </a:lnTo>
                <a:lnTo>
                  <a:pt x="387223" y="255177"/>
                </a:lnTo>
                <a:lnTo>
                  <a:pt x="402382" y="263568"/>
                </a:lnTo>
                <a:lnTo>
                  <a:pt x="409091" y="267138"/>
                </a:lnTo>
                <a:lnTo>
                  <a:pt x="419086" y="276186"/>
                </a:lnTo>
                <a:lnTo>
                  <a:pt x="432608" y="291990"/>
                </a:lnTo>
                <a:lnTo>
                  <a:pt x="437815" y="297517"/>
                </a:lnTo>
                <a:lnTo>
                  <a:pt x="441286" y="303106"/>
                </a:lnTo>
                <a:lnTo>
                  <a:pt x="445142" y="314397"/>
                </a:lnTo>
                <a:lnTo>
                  <a:pt x="446857" y="330845"/>
                </a:lnTo>
                <a:lnTo>
                  <a:pt x="447314" y="340565"/>
                </a:lnTo>
                <a:lnTo>
                  <a:pt x="445282" y="356445"/>
                </a:lnTo>
                <a:lnTo>
                  <a:pt x="441203" y="369853"/>
                </a:lnTo>
                <a:lnTo>
                  <a:pt x="436216" y="382162"/>
                </a:lnTo>
                <a:lnTo>
                  <a:pt x="425744" y="399063"/>
                </a:lnTo>
                <a:lnTo>
                  <a:pt x="412518" y="416416"/>
                </a:lnTo>
                <a:lnTo>
                  <a:pt x="400289" y="427304"/>
                </a:lnTo>
                <a:lnTo>
                  <a:pt x="388504" y="437858"/>
                </a:lnTo>
                <a:lnTo>
                  <a:pt x="382695" y="443340"/>
                </a:lnTo>
                <a:lnTo>
                  <a:pt x="374059" y="449852"/>
                </a:lnTo>
                <a:lnTo>
                  <a:pt x="363540" y="457050"/>
                </a:lnTo>
                <a:lnTo>
                  <a:pt x="321539" y="484584"/>
                </a:lnTo>
                <a:lnTo>
                  <a:pt x="313286" y="489731"/>
                </a:lnTo>
                <a:lnTo>
                  <a:pt x="305879" y="494114"/>
                </a:lnTo>
                <a:lnTo>
                  <a:pt x="299036" y="497988"/>
                </a:lnTo>
                <a:lnTo>
                  <a:pt x="291617" y="501524"/>
                </a:lnTo>
                <a:lnTo>
                  <a:pt x="283813" y="504833"/>
                </a:lnTo>
                <a:lnTo>
                  <a:pt x="275753" y="507992"/>
                </a:lnTo>
                <a:lnTo>
                  <a:pt x="264665" y="512956"/>
                </a:lnTo>
                <a:lnTo>
                  <a:pt x="237104" y="526091"/>
                </a:lnTo>
                <a:lnTo>
                  <a:pt x="224611" y="531689"/>
                </a:lnTo>
                <a:lnTo>
                  <a:pt x="213425" y="536373"/>
                </a:lnTo>
                <a:lnTo>
                  <a:pt x="203110" y="540449"/>
                </a:lnTo>
                <a:lnTo>
                  <a:pt x="189566" y="545071"/>
                </a:lnTo>
                <a:lnTo>
                  <a:pt x="118973" y="567197"/>
                </a:lnTo>
                <a:lnTo>
                  <a:pt x="110615" y="569571"/>
                </a:lnTo>
                <a:lnTo>
                  <a:pt x="98788" y="572208"/>
                </a:lnTo>
                <a:lnTo>
                  <a:pt x="87816" y="573380"/>
                </a:lnTo>
                <a:lnTo>
                  <a:pt x="71038" y="5743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9"/>
          <p:cNvSpPr/>
          <p:nvPr/>
        </p:nvSpPr>
        <p:spPr>
          <a:xfrm>
            <a:off x="2163127" y="2121041"/>
            <a:ext cx="120016" cy="356412"/>
          </a:xfrm>
          <a:custGeom>
            <a:avLst/>
            <a:gdLst/>
            <a:ahLst/>
            <a:cxnLst/>
            <a:rect l="0" t="0" r="0" b="0"/>
            <a:pathLst>
              <a:path w="120016" h="356412">
                <a:moveTo>
                  <a:pt x="0" y="4939"/>
                </a:moveTo>
                <a:lnTo>
                  <a:pt x="4551" y="388"/>
                </a:lnTo>
                <a:lnTo>
                  <a:pt x="5891" y="0"/>
                </a:lnTo>
                <a:lnTo>
                  <a:pt x="6785" y="694"/>
                </a:lnTo>
                <a:lnTo>
                  <a:pt x="7381" y="2109"/>
                </a:lnTo>
                <a:lnTo>
                  <a:pt x="8219" y="13202"/>
                </a:lnTo>
                <a:lnTo>
                  <a:pt x="9290" y="17115"/>
                </a:lnTo>
                <a:lnTo>
                  <a:pt x="13019" y="24003"/>
                </a:lnTo>
                <a:lnTo>
                  <a:pt x="15311" y="32779"/>
                </a:lnTo>
                <a:lnTo>
                  <a:pt x="15922" y="37787"/>
                </a:lnTo>
                <a:lnTo>
                  <a:pt x="19187" y="49697"/>
                </a:lnTo>
                <a:lnTo>
                  <a:pt x="30435" y="85791"/>
                </a:lnTo>
                <a:lnTo>
                  <a:pt x="34578" y="100751"/>
                </a:lnTo>
                <a:lnTo>
                  <a:pt x="37339" y="112628"/>
                </a:lnTo>
                <a:lnTo>
                  <a:pt x="46322" y="159031"/>
                </a:lnTo>
                <a:lnTo>
                  <a:pt x="48979" y="169580"/>
                </a:lnTo>
                <a:lnTo>
                  <a:pt x="51703" y="178517"/>
                </a:lnTo>
                <a:lnTo>
                  <a:pt x="54471" y="186380"/>
                </a:lnTo>
                <a:lnTo>
                  <a:pt x="57269" y="193527"/>
                </a:lnTo>
                <a:lnTo>
                  <a:pt x="60087" y="200196"/>
                </a:lnTo>
                <a:lnTo>
                  <a:pt x="62918" y="206548"/>
                </a:lnTo>
                <a:lnTo>
                  <a:pt x="64805" y="213640"/>
                </a:lnTo>
                <a:lnTo>
                  <a:pt x="66064" y="221225"/>
                </a:lnTo>
                <a:lnTo>
                  <a:pt x="66902" y="229140"/>
                </a:lnTo>
                <a:lnTo>
                  <a:pt x="69367" y="238226"/>
                </a:lnTo>
                <a:lnTo>
                  <a:pt x="72914" y="248094"/>
                </a:lnTo>
                <a:lnTo>
                  <a:pt x="77185" y="258482"/>
                </a:lnTo>
                <a:lnTo>
                  <a:pt x="80984" y="267312"/>
                </a:lnTo>
                <a:lnTo>
                  <a:pt x="87745" y="282204"/>
                </a:lnTo>
                <a:lnTo>
                  <a:pt x="101458" y="310399"/>
                </a:lnTo>
                <a:lnTo>
                  <a:pt x="104786" y="319069"/>
                </a:lnTo>
                <a:lnTo>
                  <a:pt x="107005" y="326754"/>
                </a:lnTo>
                <a:lnTo>
                  <a:pt x="110128" y="341591"/>
                </a:lnTo>
                <a:lnTo>
                  <a:pt x="120015" y="3564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0"/>
          <p:cNvSpPr/>
          <p:nvPr/>
        </p:nvSpPr>
        <p:spPr>
          <a:xfrm>
            <a:off x="2008822" y="2288857"/>
            <a:ext cx="402908" cy="24527"/>
          </a:xfrm>
          <a:custGeom>
            <a:avLst/>
            <a:gdLst/>
            <a:ahLst/>
            <a:cxnLst/>
            <a:rect l="0" t="0" r="0" b="0"/>
            <a:pathLst>
              <a:path w="402908" h="24527">
                <a:moveTo>
                  <a:pt x="0" y="17145"/>
                </a:moveTo>
                <a:lnTo>
                  <a:pt x="23863" y="17145"/>
                </a:lnTo>
                <a:lnTo>
                  <a:pt x="28291" y="18098"/>
                </a:lnTo>
                <a:lnTo>
                  <a:pt x="32196" y="19685"/>
                </a:lnTo>
                <a:lnTo>
                  <a:pt x="35751" y="21696"/>
                </a:lnTo>
                <a:lnTo>
                  <a:pt x="40027" y="23036"/>
                </a:lnTo>
                <a:lnTo>
                  <a:pt x="44782" y="23930"/>
                </a:lnTo>
                <a:lnTo>
                  <a:pt x="49857" y="24526"/>
                </a:lnTo>
                <a:lnTo>
                  <a:pt x="58956" y="23971"/>
                </a:lnTo>
                <a:lnTo>
                  <a:pt x="70736" y="22648"/>
                </a:lnTo>
                <a:lnTo>
                  <a:pt x="84305" y="20814"/>
                </a:lnTo>
                <a:lnTo>
                  <a:pt x="96208" y="19591"/>
                </a:lnTo>
                <a:lnTo>
                  <a:pt x="107001" y="18776"/>
                </a:lnTo>
                <a:lnTo>
                  <a:pt x="117054" y="18232"/>
                </a:lnTo>
                <a:lnTo>
                  <a:pt x="131376" y="16917"/>
                </a:lnTo>
                <a:lnTo>
                  <a:pt x="183177" y="11468"/>
                </a:lnTo>
                <a:lnTo>
                  <a:pt x="196413" y="10503"/>
                </a:lnTo>
                <a:lnTo>
                  <a:pt x="208095" y="9860"/>
                </a:lnTo>
                <a:lnTo>
                  <a:pt x="228694" y="9145"/>
                </a:lnTo>
                <a:lnTo>
                  <a:pt x="238188" y="8954"/>
                </a:lnTo>
                <a:lnTo>
                  <a:pt x="250232" y="7874"/>
                </a:lnTo>
                <a:lnTo>
                  <a:pt x="263976" y="6202"/>
                </a:lnTo>
                <a:lnTo>
                  <a:pt x="278854" y="4135"/>
                </a:lnTo>
                <a:lnTo>
                  <a:pt x="291630" y="2756"/>
                </a:lnTo>
                <a:lnTo>
                  <a:pt x="303005" y="1838"/>
                </a:lnTo>
                <a:lnTo>
                  <a:pt x="313446" y="1225"/>
                </a:lnTo>
                <a:lnTo>
                  <a:pt x="345367" y="544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1"/>
          <p:cNvSpPr/>
          <p:nvPr/>
        </p:nvSpPr>
        <p:spPr>
          <a:xfrm>
            <a:off x="3723322" y="2134552"/>
            <a:ext cx="385763" cy="24527"/>
          </a:xfrm>
          <a:custGeom>
            <a:avLst/>
            <a:gdLst/>
            <a:ahLst/>
            <a:cxnLst/>
            <a:rect l="0" t="0" r="0" b="0"/>
            <a:pathLst>
              <a:path w="385763" h="24527">
                <a:moveTo>
                  <a:pt x="0" y="17145"/>
                </a:moveTo>
                <a:lnTo>
                  <a:pt x="0" y="21696"/>
                </a:lnTo>
                <a:lnTo>
                  <a:pt x="953" y="23037"/>
                </a:lnTo>
                <a:lnTo>
                  <a:pt x="2540" y="23930"/>
                </a:lnTo>
                <a:lnTo>
                  <a:pt x="4551" y="24526"/>
                </a:lnTo>
                <a:lnTo>
                  <a:pt x="7797" y="23971"/>
                </a:lnTo>
                <a:lnTo>
                  <a:pt x="11865" y="22648"/>
                </a:lnTo>
                <a:lnTo>
                  <a:pt x="16483" y="20814"/>
                </a:lnTo>
                <a:lnTo>
                  <a:pt x="21466" y="19591"/>
                </a:lnTo>
                <a:lnTo>
                  <a:pt x="26693" y="18776"/>
                </a:lnTo>
                <a:lnTo>
                  <a:pt x="47106" y="16917"/>
                </a:lnTo>
                <a:lnTo>
                  <a:pt x="94279" y="12916"/>
                </a:lnTo>
                <a:lnTo>
                  <a:pt x="115240" y="11468"/>
                </a:lnTo>
                <a:lnTo>
                  <a:pt x="148690" y="9860"/>
                </a:lnTo>
                <a:lnTo>
                  <a:pt x="166754" y="8478"/>
                </a:lnTo>
                <a:lnTo>
                  <a:pt x="207145" y="4403"/>
                </a:lnTo>
                <a:lnTo>
                  <a:pt x="227632" y="2935"/>
                </a:lnTo>
                <a:lnTo>
                  <a:pt x="247957" y="1957"/>
                </a:lnTo>
                <a:lnTo>
                  <a:pt x="305731" y="387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2"/>
          <p:cNvSpPr/>
          <p:nvPr/>
        </p:nvSpPr>
        <p:spPr>
          <a:xfrm>
            <a:off x="3851909" y="2263139"/>
            <a:ext cx="334329" cy="33100"/>
          </a:xfrm>
          <a:custGeom>
            <a:avLst/>
            <a:gdLst/>
            <a:ahLst/>
            <a:cxnLst/>
            <a:rect l="0" t="0" r="0" b="0"/>
            <a:pathLst>
              <a:path w="334329" h="33100">
                <a:moveTo>
                  <a:pt x="0" y="25718"/>
                </a:moveTo>
                <a:lnTo>
                  <a:pt x="13653" y="30269"/>
                </a:lnTo>
                <a:lnTo>
                  <a:pt x="19579" y="31610"/>
                </a:lnTo>
                <a:lnTo>
                  <a:pt x="25436" y="32503"/>
                </a:lnTo>
                <a:lnTo>
                  <a:pt x="31245" y="33099"/>
                </a:lnTo>
                <a:lnTo>
                  <a:pt x="37023" y="32544"/>
                </a:lnTo>
                <a:lnTo>
                  <a:pt x="42779" y="31221"/>
                </a:lnTo>
                <a:lnTo>
                  <a:pt x="48522" y="29387"/>
                </a:lnTo>
                <a:lnTo>
                  <a:pt x="54256" y="28164"/>
                </a:lnTo>
                <a:lnTo>
                  <a:pt x="59984" y="27349"/>
                </a:lnTo>
                <a:lnTo>
                  <a:pt x="65706" y="26805"/>
                </a:lnTo>
                <a:lnTo>
                  <a:pt x="72380" y="26443"/>
                </a:lnTo>
                <a:lnTo>
                  <a:pt x="87414" y="26040"/>
                </a:lnTo>
                <a:lnTo>
                  <a:pt x="94471" y="24980"/>
                </a:lnTo>
                <a:lnTo>
                  <a:pt x="101081" y="23321"/>
                </a:lnTo>
                <a:lnTo>
                  <a:pt x="107392" y="21263"/>
                </a:lnTo>
                <a:lnTo>
                  <a:pt x="113505" y="19890"/>
                </a:lnTo>
                <a:lnTo>
                  <a:pt x="119485" y="18975"/>
                </a:lnTo>
                <a:lnTo>
                  <a:pt x="125377" y="18365"/>
                </a:lnTo>
                <a:lnTo>
                  <a:pt x="132162" y="17006"/>
                </a:lnTo>
                <a:lnTo>
                  <a:pt x="139543" y="15148"/>
                </a:lnTo>
                <a:lnTo>
                  <a:pt x="147322" y="12956"/>
                </a:lnTo>
                <a:lnTo>
                  <a:pt x="155365" y="11495"/>
                </a:lnTo>
                <a:lnTo>
                  <a:pt x="163584" y="10521"/>
                </a:lnTo>
                <a:lnTo>
                  <a:pt x="171921" y="9872"/>
                </a:lnTo>
                <a:lnTo>
                  <a:pt x="180337" y="9439"/>
                </a:lnTo>
                <a:lnTo>
                  <a:pt x="197308" y="8958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3"/>
          <p:cNvSpPr/>
          <p:nvPr/>
        </p:nvSpPr>
        <p:spPr>
          <a:xfrm>
            <a:off x="4529137" y="2023144"/>
            <a:ext cx="531496" cy="402870"/>
          </a:xfrm>
          <a:custGeom>
            <a:avLst/>
            <a:gdLst/>
            <a:ahLst/>
            <a:cxnLst/>
            <a:rect l="0" t="0" r="0" b="0"/>
            <a:pathLst>
              <a:path w="531496" h="402870">
                <a:moveTo>
                  <a:pt x="0" y="51401"/>
                </a:moveTo>
                <a:lnTo>
                  <a:pt x="12770" y="38630"/>
                </a:lnTo>
                <a:lnTo>
                  <a:pt x="15181" y="37172"/>
                </a:lnTo>
                <a:lnTo>
                  <a:pt x="28434" y="32292"/>
                </a:lnTo>
                <a:lnTo>
                  <a:pt x="37403" y="27668"/>
                </a:lnTo>
                <a:lnTo>
                  <a:pt x="44563" y="22438"/>
                </a:lnTo>
                <a:lnTo>
                  <a:pt x="48759" y="20662"/>
                </a:lnTo>
                <a:lnTo>
                  <a:pt x="63765" y="17210"/>
                </a:lnTo>
                <a:lnTo>
                  <a:pt x="74695" y="13027"/>
                </a:lnTo>
                <a:lnTo>
                  <a:pt x="88443" y="10533"/>
                </a:lnTo>
                <a:lnTo>
                  <a:pt x="104078" y="8472"/>
                </a:lnTo>
                <a:lnTo>
                  <a:pt x="120552" y="4381"/>
                </a:lnTo>
                <a:lnTo>
                  <a:pt x="128945" y="2910"/>
                </a:lnTo>
                <a:lnTo>
                  <a:pt x="137399" y="1928"/>
                </a:lnTo>
                <a:lnTo>
                  <a:pt x="145891" y="1274"/>
                </a:lnTo>
                <a:lnTo>
                  <a:pt x="155363" y="838"/>
                </a:lnTo>
                <a:lnTo>
                  <a:pt x="176048" y="353"/>
                </a:lnTo>
                <a:lnTo>
                  <a:pt x="265183" y="0"/>
                </a:lnTo>
                <a:lnTo>
                  <a:pt x="275849" y="941"/>
                </a:lnTo>
                <a:lnTo>
                  <a:pt x="284864" y="2521"/>
                </a:lnTo>
                <a:lnTo>
                  <a:pt x="300914" y="6816"/>
                </a:lnTo>
                <a:lnTo>
                  <a:pt x="317572" y="11900"/>
                </a:lnTo>
                <a:lnTo>
                  <a:pt x="329421" y="17335"/>
                </a:lnTo>
                <a:lnTo>
                  <a:pt x="333914" y="20118"/>
                </a:lnTo>
                <a:lnTo>
                  <a:pt x="341447" y="28290"/>
                </a:lnTo>
                <a:lnTo>
                  <a:pt x="347969" y="38272"/>
                </a:lnTo>
                <a:lnTo>
                  <a:pt x="354043" y="49058"/>
                </a:lnTo>
                <a:lnTo>
                  <a:pt x="357377" y="57662"/>
                </a:lnTo>
                <a:lnTo>
                  <a:pt x="358859" y="65613"/>
                </a:lnTo>
                <a:lnTo>
                  <a:pt x="359518" y="75497"/>
                </a:lnTo>
                <a:lnTo>
                  <a:pt x="358741" y="81753"/>
                </a:lnTo>
                <a:lnTo>
                  <a:pt x="357271" y="88780"/>
                </a:lnTo>
                <a:lnTo>
                  <a:pt x="355338" y="96323"/>
                </a:lnTo>
                <a:lnTo>
                  <a:pt x="353097" y="103256"/>
                </a:lnTo>
                <a:lnTo>
                  <a:pt x="350650" y="109784"/>
                </a:lnTo>
                <a:lnTo>
                  <a:pt x="348068" y="116040"/>
                </a:lnTo>
                <a:lnTo>
                  <a:pt x="341583" y="124974"/>
                </a:lnTo>
                <a:lnTo>
                  <a:pt x="332497" y="135692"/>
                </a:lnTo>
                <a:lnTo>
                  <a:pt x="321677" y="147600"/>
                </a:lnTo>
                <a:lnTo>
                  <a:pt x="308749" y="160301"/>
                </a:lnTo>
                <a:lnTo>
                  <a:pt x="294415" y="173531"/>
                </a:lnTo>
                <a:lnTo>
                  <a:pt x="279144" y="187113"/>
                </a:lnTo>
                <a:lnTo>
                  <a:pt x="265154" y="199025"/>
                </a:lnTo>
                <a:lnTo>
                  <a:pt x="239449" y="219882"/>
                </a:lnTo>
                <a:lnTo>
                  <a:pt x="228212" y="228492"/>
                </a:lnTo>
                <a:lnTo>
                  <a:pt x="208108" y="243138"/>
                </a:lnTo>
                <a:lnTo>
                  <a:pt x="198746" y="250663"/>
                </a:lnTo>
                <a:lnTo>
                  <a:pt x="189648" y="258537"/>
                </a:lnTo>
                <a:lnTo>
                  <a:pt x="180724" y="266644"/>
                </a:lnTo>
                <a:lnTo>
                  <a:pt x="171918" y="273954"/>
                </a:lnTo>
                <a:lnTo>
                  <a:pt x="163189" y="280732"/>
                </a:lnTo>
                <a:lnTo>
                  <a:pt x="154513" y="287156"/>
                </a:lnTo>
                <a:lnTo>
                  <a:pt x="145871" y="294296"/>
                </a:lnTo>
                <a:lnTo>
                  <a:pt x="137252" y="301913"/>
                </a:lnTo>
                <a:lnTo>
                  <a:pt x="128649" y="309849"/>
                </a:lnTo>
                <a:lnTo>
                  <a:pt x="114010" y="321206"/>
                </a:lnTo>
                <a:lnTo>
                  <a:pt x="107439" y="325569"/>
                </a:lnTo>
                <a:lnTo>
                  <a:pt x="101153" y="332287"/>
                </a:lnTo>
                <a:lnTo>
                  <a:pt x="95058" y="340576"/>
                </a:lnTo>
                <a:lnTo>
                  <a:pt x="89090" y="349912"/>
                </a:lnTo>
                <a:lnTo>
                  <a:pt x="85111" y="357088"/>
                </a:lnTo>
                <a:lnTo>
                  <a:pt x="80690" y="367601"/>
                </a:lnTo>
                <a:lnTo>
                  <a:pt x="80463" y="371739"/>
                </a:lnTo>
                <a:lnTo>
                  <a:pt x="81264" y="375449"/>
                </a:lnTo>
                <a:lnTo>
                  <a:pt x="83743" y="382112"/>
                </a:lnTo>
                <a:lnTo>
                  <a:pt x="84844" y="388248"/>
                </a:lnTo>
                <a:lnTo>
                  <a:pt x="87995" y="391218"/>
                </a:lnTo>
                <a:lnTo>
                  <a:pt x="99116" y="397058"/>
                </a:lnTo>
                <a:lnTo>
                  <a:pt x="111044" y="400289"/>
                </a:lnTo>
                <a:lnTo>
                  <a:pt x="124601" y="401725"/>
                </a:lnTo>
                <a:lnTo>
                  <a:pt x="133550" y="402107"/>
                </a:lnTo>
                <a:lnTo>
                  <a:pt x="156510" y="402533"/>
                </a:lnTo>
                <a:lnTo>
                  <a:pt x="447630" y="402869"/>
                </a:lnTo>
                <a:lnTo>
                  <a:pt x="473680" y="401918"/>
                </a:lnTo>
                <a:lnTo>
                  <a:pt x="491999" y="400331"/>
                </a:lnTo>
                <a:lnTo>
                  <a:pt x="531495" y="3943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84"/>
          <p:cNvSpPr/>
          <p:nvPr/>
        </p:nvSpPr>
        <p:spPr>
          <a:xfrm>
            <a:off x="5129439" y="2007509"/>
            <a:ext cx="547356" cy="598531"/>
          </a:xfrm>
          <a:custGeom>
            <a:avLst/>
            <a:gdLst/>
            <a:ahLst/>
            <a:cxnLst/>
            <a:rect l="0" t="0" r="0" b="0"/>
            <a:pathLst>
              <a:path w="547356" h="598531">
                <a:moveTo>
                  <a:pt x="334101" y="15601"/>
                </a:moveTo>
                <a:lnTo>
                  <a:pt x="310237" y="3669"/>
                </a:lnTo>
                <a:lnTo>
                  <a:pt x="299365" y="773"/>
                </a:lnTo>
                <a:lnTo>
                  <a:pt x="293798" y="0"/>
                </a:lnTo>
                <a:lnTo>
                  <a:pt x="281515" y="438"/>
                </a:lnTo>
                <a:lnTo>
                  <a:pt x="264753" y="1682"/>
                </a:lnTo>
                <a:lnTo>
                  <a:pt x="245007" y="3464"/>
                </a:lnTo>
                <a:lnTo>
                  <a:pt x="222318" y="4652"/>
                </a:lnTo>
                <a:lnTo>
                  <a:pt x="171707" y="5972"/>
                </a:lnTo>
                <a:lnTo>
                  <a:pt x="151543" y="7277"/>
                </a:lnTo>
                <a:lnTo>
                  <a:pt x="135243" y="9099"/>
                </a:lnTo>
                <a:lnTo>
                  <a:pt x="121519" y="11266"/>
                </a:lnTo>
                <a:lnTo>
                  <a:pt x="110464" y="12711"/>
                </a:lnTo>
                <a:lnTo>
                  <a:pt x="101190" y="13674"/>
                </a:lnTo>
                <a:lnTo>
                  <a:pt x="84852" y="15697"/>
                </a:lnTo>
                <a:lnTo>
                  <a:pt x="68066" y="19771"/>
                </a:lnTo>
                <a:lnTo>
                  <a:pt x="53620" y="22217"/>
                </a:lnTo>
                <a:lnTo>
                  <a:pt x="39897" y="24256"/>
                </a:lnTo>
                <a:lnTo>
                  <a:pt x="18012" y="29807"/>
                </a:lnTo>
                <a:lnTo>
                  <a:pt x="2363" y="32359"/>
                </a:lnTo>
                <a:lnTo>
                  <a:pt x="1500" y="33440"/>
                </a:lnTo>
                <a:lnTo>
                  <a:pt x="924" y="35114"/>
                </a:lnTo>
                <a:lnTo>
                  <a:pt x="0" y="44643"/>
                </a:lnTo>
                <a:lnTo>
                  <a:pt x="4954" y="55179"/>
                </a:lnTo>
                <a:lnTo>
                  <a:pt x="11601" y="68433"/>
                </a:lnTo>
                <a:lnTo>
                  <a:pt x="16295" y="85653"/>
                </a:lnTo>
                <a:lnTo>
                  <a:pt x="22343" y="98164"/>
                </a:lnTo>
                <a:lnTo>
                  <a:pt x="24558" y="113512"/>
                </a:lnTo>
                <a:lnTo>
                  <a:pt x="25214" y="129172"/>
                </a:lnTo>
                <a:lnTo>
                  <a:pt x="25368" y="136879"/>
                </a:lnTo>
                <a:lnTo>
                  <a:pt x="27976" y="146020"/>
                </a:lnTo>
                <a:lnTo>
                  <a:pt x="31358" y="156432"/>
                </a:lnTo>
                <a:lnTo>
                  <a:pt x="33261" y="173957"/>
                </a:lnTo>
                <a:lnTo>
                  <a:pt x="33707" y="188851"/>
                </a:lnTo>
                <a:lnTo>
                  <a:pt x="36445" y="202456"/>
                </a:lnTo>
                <a:lnTo>
                  <a:pt x="43341" y="220825"/>
                </a:lnTo>
                <a:lnTo>
                  <a:pt x="45963" y="226712"/>
                </a:lnTo>
                <a:lnTo>
                  <a:pt x="48664" y="230636"/>
                </a:lnTo>
                <a:lnTo>
                  <a:pt x="51417" y="233253"/>
                </a:lnTo>
                <a:lnTo>
                  <a:pt x="54205" y="234997"/>
                </a:lnTo>
                <a:lnTo>
                  <a:pt x="56063" y="237112"/>
                </a:lnTo>
                <a:lnTo>
                  <a:pt x="57302" y="239475"/>
                </a:lnTo>
                <a:lnTo>
                  <a:pt x="58129" y="242003"/>
                </a:lnTo>
                <a:lnTo>
                  <a:pt x="60584" y="243688"/>
                </a:lnTo>
                <a:lnTo>
                  <a:pt x="72189" y="247012"/>
                </a:lnTo>
                <a:lnTo>
                  <a:pt x="78948" y="251165"/>
                </a:lnTo>
                <a:lnTo>
                  <a:pt x="95287" y="253646"/>
                </a:lnTo>
                <a:lnTo>
                  <a:pt x="115566" y="254749"/>
                </a:lnTo>
                <a:lnTo>
                  <a:pt x="130929" y="255238"/>
                </a:lnTo>
                <a:lnTo>
                  <a:pt x="146647" y="257996"/>
                </a:lnTo>
                <a:lnTo>
                  <a:pt x="154839" y="260065"/>
                </a:lnTo>
                <a:lnTo>
                  <a:pt x="166968" y="261444"/>
                </a:lnTo>
                <a:lnTo>
                  <a:pt x="181722" y="262364"/>
                </a:lnTo>
                <a:lnTo>
                  <a:pt x="212084" y="263386"/>
                </a:lnTo>
                <a:lnTo>
                  <a:pt x="235103" y="263840"/>
                </a:lnTo>
                <a:lnTo>
                  <a:pt x="247147" y="264913"/>
                </a:lnTo>
                <a:lnTo>
                  <a:pt x="259939" y="266582"/>
                </a:lnTo>
                <a:lnTo>
                  <a:pt x="273230" y="268646"/>
                </a:lnTo>
                <a:lnTo>
                  <a:pt x="289710" y="271928"/>
                </a:lnTo>
                <a:lnTo>
                  <a:pt x="328341" y="280654"/>
                </a:lnTo>
                <a:lnTo>
                  <a:pt x="345501" y="285648"/>
                </a:lnTo>
                <a:lnTo>
                  <a:pt x="360751" y="290882"/>
                </a:lnTo>
                <a:lnTo>
                  <a:pt x="374727" y="296277"/>
                </a:lnTo>
                <a:lnTo>
                  <a:pt x="387855" y="300825"/>
                </a:lnTo>
                <a:lnTo>
                  <a:pt x="400417" y="304810"/>
                </a:lnTo>
                <a:lnTo>
                  <a:pt x="412601" y="308420"/>
                </a:lnTo>
                <a:lnTo>
                  <a:pt x="427392" y="314636"/>
                </a:lnTo>
                <a:lnTo>
                  <a:pt x="443920" y="322590"/>
                </a:lnTo>
                <a:lnTo>
                  <a:pt x="461606" y="331703"/>
                </a:lnTo>
                <a:lnTo>
                  <a:pt x="475302" y="339683"/>
                </a:lnTo>
                <a:lnTo>
                  <a:pt x="486337" y="346908"/>
                </a:lnTo>
                <a:lnTo>
                  <a:pt x="495599" y="353630"/>
                </a:lnTo>
                <a:lnTo>
                  <a:pt x="510970" y="368718"/>
                </a:lnTo>
                <a:lnTo>
                  <a:pt x="524151" y="383997"/>
                </a:lnTo>
                <a:lnTo>
                  <a:pt x="536360" y="397137"/>
                </a:lnTo>
                <a:lnTo>
                  <a:pt x="540378" y="404261"/>
                </a:lnTo>
                <a:lnTo>
                  <a:pt x="544842" y="419796"/>
                </a:lnTo>
                <a:lnTo>
                  <a:pt x="546826" y="433685"/>
                </a:lnTo>
                <a:lnTo>
                  <a:pt x="547355" y="440056"/>
                </a:lnTo>
                <a:lnTo>
                  <a:pt x="545403" y="454755"/>
                </a:lnTo>
                <a:lnTo>
                  <a:pt x="543549" y="462675"/>
                </a:lnTo>
                <a:lnTo>
                  <a:pt x="536409" y="476556"/>
                </a:lnTo>
                <a:lnTo>
                  <a:pt x="521679" y="495080"/>
                </a:lnTo>
                <a:lnTo>
                  <a:pt x="516303" y="500989"/>
                </a:lnTo>
                <a:lnTo>
                  <a:pt x="500169" y="512633"/>
                </a:lnTo>
                <a:lnTo>
                  <a:pt x="490533" y="518406"/>
                </a:lnTo>
                <a:lnTo>
                  <a:pt x="480299" y="524159"/>
                </a:lnTo>
                <a:lnTo>
                  <a:pt x="458767" y="535632"/>
                </a:lnTo>
                <a:lnTo>
                  <a:pt x="447692" y="540405"/>
                </a:lnTo>
                <a:lnTo>
                  <a:pt x="436498" y="544540"/>
                </a:lnTo>
                <a:lnTo>
                  <a:pt x="425226" y="548250"/>
                </a:lnTo>
                <a:lnTo>
                  <a:pt x="412948" y="551675"/>
                </a:lnTo>
                <a:lnTo>
                  <a:pt x="400001" y="554911"/>
                </a:lnTo>
                <a:lnTo>
                  <a:pt x="277539" y="583007"/>
                </a:lnTo>
                <a:lnTo>
                  <a:pt x="259245" y="585324"/>
                </a:lnTo>
                <a:lnTo>
                  <a:pt x="238477" y="586869"/>
                </a:lnTo>
                <a:lnTo>
                  <a:pt x="136933" y="5985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85"/>
          <p:cNvSpPr/>
          <p:nvPr/>
        </p:nvSpPr>
        <p:spPr>
          <a:xfrm>
            <a:off x="1245199" y="2957512"/>
            <a:ext cx="197839" cy="68581"/>
          </a:xfrm>
          <a:custGeom>
            <a:avLst/>
            <a:gdLst/>
            <a:ahLst/>
            <a:cxnLst/>
            <a:rect l="0" t="0" r="0" b="0"/>
            <a:pathLst>
              <a:path w="197839" h="68581">
                <a:moveTo>
                  <a:pt x="17815" y="68580"/>
                </a:moveTo>
                <a:lnTo>
                  <a:pt x="4163" y="68580"/>
                </a:lnTo>
                <a:lnTo>
                  <a:pt x="1094" y="67627"/>
                </a:lnTo>
                <a:lnTo>
                  <a:pt x="0" y="66040"/>
                </a:lnTo>
                <a:lnTo>
                  <a:pt x="538" y="61199"/>
                </a:lnTo>
                <a:lnTo>
                  <a:pt x="1535" y="59849"/>
                </a:lnTo>
                <a:lnTo>
                  <a:pt x="3152" y="57997"/>
                </a:lnTo>
                <a:lnTo>
                  <a:pt x="5182" y="55810"/>
                </a:lnTo>
                <a:lnTo>
                  <a:pt x="7488" y="54352"/>
                </a:lnTo>
                <a:lnTo>
                  <a:pt x="12591" y="52731"/>
                </a:lnTo>
                <a:lnTo>
                  <a:pt x="39022" y="47268"/>
                </a:lnTo>
                <a:lnTo>
                  <a:pt x="48145" y="44847"/>
                </a:lnTo>
                <a:lnTo>
                  <a:pt x="56133" y="42281"/>
                </a:lnTo>
                <a:lnTo>
                  <a:pt x="63363" y="39617"/>
                </a:lnTo>
                <a:lnTo>
                  <a:pt x="71993" y="36889"/>
                </a:lnTo>
                <a:lnTo>
                  <a:pt x="110679" y="25666"/>
                </a:lnTo>
                <a:lnTo>
                  <a:pt x="119729" y="22826"/>
                </a:lnTo>
                <a:lnTo>
                  <a:pt x="127668" y="19980"/>
                </a:lnTo>
                <a:lnTo>
                  <a:pt x="134866" y="17130"/>
                </a:lnTo>
                <a:lnTo>
                  <a:pt x="141569" y="14278"/>
                </a:lnTo>
                <a:lnTo>
                  <a:pt x="148895" y="12376"/>
                </a:lnTo>
                <a:lnTo>
                  <a:pt x="156637" y="11108"/>
                </a:lnTo>
                <a:lnTo>
                  <a:pt x="164656" y="10263"/>
                </a:lnTo>
                <a:lnTo>
                  <a:pt x="171906" y="8747"/>
                </a:lnTo>
                <a:lnTo>
                  <a:pt x="178645" y="6784"/>
                </a:lnTo>
                <a:lnTo>
                  <a:pt x="1978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86"/>
          <p:cNvSpPr/>
          <p:nvPr/>
        </p:nvSpPr>
        <p:spPr>
          <a:xfrm>
            <a:off x="1605914" y="2897889"/>
            <a:ext cx="486711" cy="496822"/>
          </a:xfrm>
          <a:custGeom>
            <a:avLst/>
            <a:gdLst/>
            <a:ahLst/>
            <a:cxnLst/>
            <a:rect l="0" t="0" r="0" b="0"/>
            <a:pathLst>
              <a:path w="486711" h="496822">
                <a:moveTo>
                  <a:pt x="0" y="16761"/>
                </a:moveTo>
                <a:lnTo>
                  <a:pt x="13653" y="16761"/>
                </a:lnTo>
                <a:lnTo>
                  <a:pt x="25436" y="14221"/>
                </a:lnTo>
                <a:lnTo>
                  <a:pt x="37975" y="10869"/>
                </a:lnTo>
                <a:lnTo>
                  <a:pt x="53073" y="9380"/>
                </a:lnTo>
                <a:lnTo>
                  <a:pt x="61100" y="8030"/>
                </a:lnTo>
                <a:lnTo>
                  <a:pt x="69308" y="6178"/>
                </a:lnTo>
                <a:lnTo>
                  <a:pt x="77638" y="3990"/>
                </a:lnTo>
                <a:lnTo>
                  <a:pt x="88906" y="2532"/>
                </a:lnTo>
                <a:lnTo>
                  <a:pt x="102134" y="1560"/>
                </a:lnTo>
                <a:lnTo>
                  <a:pt x="116667" y="912"/>
                </a:lnTo>
                <a:lnTo>
                  <a:pt x="155675" y="192"/>
                </a:lnTo>
                <a:lnTo>
                  <a:pt x="178078" y="0"/>
                </a:lnTo>
                <a:lnTo>
                  <a:pt x="195871" y="824"/>
                </a:lnTo>
                <a:lnTo>
                  <a:pt x="210591" y="2326"/>
                </a:lnTo>
                <a:lnTo>
                  <a:pt x="223262" y="4280"/>
                </a:lnTo>
                <a:lnTo>
                  <a:pt x="232661" y="5583"/>
                </a:lnTo>
                <a:lnTo>
                  <a:pt x="245645" y="7030"/>
                </a:lnTo>
                <a:lnTo>
                  <a:pt x="254591" y="10213"/>
                </a:lnTo>
                <a:lnTo>
                  <a:pt x="258310" y="12396"/>
                </a:lnTo>
                <a:lnTo>
                  <a:pt x="260789" y="14803"/>
                </a:lnTo>
                <a:lnTo>
                  <a:pt x="262442" y="17361"/>
                </a:lnTo>
                <a:lnTo>
                  <a:pt x="263544" y="20018"/>
                </a:lnTo>
                <a:lnTo>
                  <a:pt x="265095" y="32860"/>
                </a:lnTo>
                <a:lnTo>
                  <a:pt x="261503" y="38923"/>
                </a:lnTo>
                <a:lnTo>
                  <a:pt x="247351" y="53281"/>
                </a:lnTo>
                <a:lnTo>
                  <a:pt x="227065" y="72878"/>
                </a:lnTo>
                <a:lnTo>
                  <a:pt x="219005" y="78937"/>
                </a:lnTo>
                <a:lnTo>
                  <a:pt x="209821" y="84882"/>
                </a:lnTo>
                <a:lnTo>
                  <a:pt x="199888" y="90750"/>
                </a:lnTo>
                <a:lnTo>
                  <a:pt x="187551" y="97519"/>
                </a:lnTo>
                <a:lnTo>
                  <a:pt x="144789" y="119746"/>
                </a:lnTo>
                <a:lnTo>
                  <a:pt x="119278" y="132700"/>
                </a:lnTo>
                <a:lnTo>
                  <a:pt x="106189" y="139773"/>
                </a:lnTo>
                <a:lnTo>
                  <a:pt x="78945" y="155253"/>
                </a:lnTo>
                <a:lnTo>
                  <a:pt x="68823" y="161476"/>
                </a:lnTo>
                <a:lnTo>
                  <a:pt x="55036" y="170931"/>
                </a:lnTo>
                <a:lnTo>
                  <a:pt x="45733" y="175768"/>
                </a:lnTo>
                <a:lnTo>
                  <a:pt x="41919" y="177058"/>
                </a:lnTo>
                <a:lnTo>
                  <a:pt x="35141" y="181031"/>
                </a:lnTo>
                <a:lnTo>
                  <a:pt x="32000" y="183425"/>
                </a:lnTo>
                <a:lnTo>
                  <a:pt x="30858" y="185020"/>
                </a:lnTo>
                <a:lnTo>
                  <a:pt x="31050" y="186083"/>
                </a:lnTo>
                <a:lnTo>
                  <a:pt x="33650" y="187790"/>
                </a:lnTo>
                <a:lnTo>
                  <a:pt x="47852" y="188128"/>
                </a:lnTo>
                <a:lnTo>
                  <a:pt x="58098" y="188174"/>
                </a:lnTo>
                <a:lnTo>
                  <a:pt x="68259" y="187233"/>
                </a:lnTo>
                <a:lnTo>
                  <a:pt x="97330" y="183649"/>
                </a:lnTo>
                <a:lnTo>
                  <a:pt x="111560" y="182312"/>
                </a:lnTo>
                <a:lnTo>
                  <a:pt x="124856" y="181421"/>
                </a:lnTo>
                <a:lnTo>
                  <a:pt x="137530" y="180827"/>
                </a:lnTo>
                <a:lnTo>
                  <a:pt x="174472" y="180166"/>
                </a:lnTo>
                <a:lnTo>
                  <a:pt x="196325" y="179990"/>
                </a:lnTo>
                <a:lnTo>
                  <a:pt x="219466" y="180825"/>
                </a:lnTo>
                <a:lnTo>
                  <a:pt x="243466" y="182335"/>
                </a:lnTo>
                <a:lnTo>
                  <a:pt x="268038" y="184293"/>
                </a:lnTo>
                <a:lnTo>
                  <a:pt x="289182" y="186552"/>
                </a:lnTo>
                <a:lnTo>
                  <a:pt x="308041" y="189009"/>
                </a:lnTo>
                <a:lnTo>
                  <a:pt x="325376" y="191601"/>
                </a:lnTo>
                <a:lnTo>
                  <a:pt x="340742" y="193328"/>
                </a:lnTo>
                <a:lnTo>
                  <a:pt x="354797" y="194480"/>
                </a:lnTo>
                <a:lnTo>
                  <a:pt x="367976" y="195248"/>
                </a:lnTo>
                <a:lnTo>
                  <a:pt x="379620" y="196712"/>
                </a:lnTo>
                <a:lnTo>
                  <a:pt x="390240" y="198641"/>
                </a:lnTo>
                <a:lnTo>
                  <a:pt x="400178" y="200879"/>
                </a:lnTo>
                <a:lnTo>
                  <a:pt x="410613" y="204276"/>
                </a:lnTo>
                <a:lnTo>
                  <a:pt x="421380" y="208446"/>
                </a:lnTo>
                <a:lnTo>
                  <a:pt x="441598" y="217207"/>
                </a:lnTo>
                <a:lnTo>
                  <a:pt x="456933" y="224275"/>
                </a:lnTo>
                <a:lnTo>
                  <a:pt x="462737" y="228446"/>
                </a:lnTo>
                <a:lnTo>
                  <a:pt x="475457" y="242466"/>
                </a:lnTo>
                <a:lnTo>
                  <a:pt x="482142" y="249789"/>
                </a:lnTo>
                <a:lnTo>
                  <a:pt x="484306" y="254028"/>
                </a:lnTo>
                <a:lnTo>
                  <a:pt x="486710" y="263818"/>
                </a:lnTo>
                <a:lnTo>
                  <a:pt x="486398" y="269095"/>
                </a:lnTo>
                <a:lnTo>
                  <a:pt x="483512" y="280039"/>
                </a:lnTo>
                <a:lnTo>
                  <a:pt x="479055" y="291253"/>
                </a:lnTo>
                <a:lnTo>
                  <a:pt x="472946" y="302587"/>
                </a:lnTo>
                <a:lnTo>
                  <a:pt x="463881" y="313975"/>
                </a:lnTo>
                <a:lnTo>
                  <a:pt x="450962" y="325386"/>
                </a:lnTo>
                <a:lnTo>
                  <a:pt x="443516" y="331096"/>
                </a:lnTo>
                <a:lnTo>
                  <a:pt x="435695" y="336807"/>
                </a:lnTo>
                <a:lnTo>
                  <a:pt x="419385" y="348234"/>
                </a:lnTo>
                <a:lnTo>
                  <a:pt x="410083" y="353947"/>
                </a:lnTo>
                <a:lnTo>
                  <a:pt x="400071" y="359662"/>
                </a:lnTo>
                <a:lnTo>
                  <a:pt x="378787" y="371091"/>
                </a:lnTo>
                <a:lnTo>
                  <a:pt x="356628" y="382521"/>
                </a:lnTo>
                <a:lnTo>
                  <a:pt x="346337" y="387283"/>
                </a:lnTo>
                <a:lnTo>
                  <a:pt x="336619" y="391411"/>
                </a:lnTo>
                <a:lnTo>
                  <a:pt x="327283" y="395115"/>
                </a:lnTo>
                <a:lnTo>
                  <a:pt x="317249" y="399489"/>
                </a:lnTo>
                <a:lnTo>
                  <a:pt x="295940" y="409430"/>
                </a:lnTo>
                <a:lnTo>
                  <a:pt x="285876" y="414748"/>
                </a:lnTo>
                <a:lnTo>
                  <a:pt x="276309" y="420198"/>
                </a:lnTo>
                <a:lnTo>
                  <a:pt x="267074" y="425736"/>
                </a:lnTo>
                <a:lnTo>
                  <a:pt x="252344" y="433239"/>
                </a:lnTo>
                <a:lnTo>
                  <a:pt x="213118" y="451734"/>
                </a:lnTo>
                <a:lnTo>
                  <a:pt x="196372" y="459143"/>
                </a:lnTo>
                <a:lnTo>
                  <a:pt x="182349" y="465035"/>
                </a:lnTo>
                <a:lnTo>
                  <a:pt x="170144" y="469915"/>
                </a:lnTo>
                <a:lnTo>
                  <a:pt x="160102" y="474121"/>
                </a:lnTo>
                <a:lnTo>
                  <a:pt x="143864" y="481334"/>
                </a:lnTo>
                <a:lnTo>
                  <a:pt x="132838" y="487715"/>
                </a:lnTo>
                <a:lnTo>
                  <a:pt x="128563" y="490751"/>
                </a:lnTo>
                <a:lnTo>
                  <a:pt x="118734" y="494123"/>
                </a:lnTo>
                <a:lnTo>
                  <a:pt x="102870" y="4968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87"/>
          <p:cNvSpPr/>
          <p:nvPr/>
        </p:nvSpPr>
        <p:spPr>
          <a:xfrm>
            <a:off x="4494847" y="2923222"/>
            <a:ext cx="231458" cy="42864"/>
          </a:xfrm>
          <a:custGeom>
            <a:avLst/>
            <a:gdLst/>
            <a:ahLst/>
            <a:cxnLst/>
            <a:rect l="0" t="0" r="0" b="0"/>
            <a:pathLst>
              <a:path w="231458" h="42864">
                <a:moveTo>
                  <a:pt x="0" y="42863"/>
                </a:moveTo>
                <a:lnTo>
                  <a:pt x="4551" y="38312"/>
                </a:lnTo>
                <a:lnTo>
                  <a:pt x="6844" y="36971"/>
                </a:lnTo>
                <a:lnTo>
                  <a:pt x="9325" y="36077"/>
                </a:lnTo>
                <a:lnTo>
                  <a:pt x="11932" y="35482"/>
                </a:lnTo>
                <a:lnTo>
                  <a:pt x="14622" y="34132"/>
                </a:lnTo>
                <a:lnTo>
                  <a:pt x="17368" y="32280"/>
                </a:lnTo>
                <a:lnTo>
                  <a:pt x="20151" y="30092"/>
                </a:lnTo>
                <a:lnTo>
                  <a:pt x="23911" y="28634"/>
                </a:lnTo>
                <a:lnTo>
                  <a:pt x="28324" y="27662"/>
                </a:lnTo>
                <a:lnTo>
                  <a:pt x="33170" y="27014"/>
                </a:lnTo>
                <a:lnTo>
                  <a:pt x="38306" y="26582"/>
                </a:lnTo>
                <a:lnTo>
                  <a:pt x="43635" y="26294"/>
                </a:lnTo>
                <a:lnTo>
                  <a:pt x="49092" y="26102"/>
                </a:lnTo>
                <a:lnTo>
                  <a:pt x="54636" y="25021"/>
                </a:lnTo>
                <a:lnTo>
                  <a:pt x="60236" y="23348"/>
                </a:lnTo>
                <a:lnTo>
                  <a:pt x="65875" y="21280"/>
                </a:lnTo>
                <a:lnTo>
                  <a:pt x="74396" y="19902"/>
                </a:lnTo>
                <a:lnTo>
                  <a:pt x="84840" y="18983"/>
                </a:lnTo>
                <a:lnTo>
                  <a:pt x="106287" y="17962"/>
                </a:lnTo>
                <a:lnTo>
                  <a:pt x="122169" y="17508"/>
                </a:lnTo>
                <a:lnTo>
                  <a:pt x="130023" y="16435"/>
                </a:lnTo>
                <a:lnTo>
                  <a:pt x="138117" y="14766"/>
                </a:lnTo>
                <a:lnTo>
                  <a:pt x="146371" y="12702"/>
                </a:lnTo>
                <a:lnTo>
                  <a:pt x="153778" y="11326"/>
                </a:lnTo>
                <a:lnTo>
                  <a:pt x="160621" y="10408"/>
                </a:lnTo>
                <a:lnTo>
                  <a:pt x="167088" y="9796"/>
                </a:lnTo>
                <a:lnTo>
                  <a:pt x="175210" y="8436"/>
                </a:lnTo>
                <a:lnTo>
                  <a:pt x="184434" y="6576"/>
                </a:lnTo>
                <a:lnTo>
                  <a:pt x="194393" y="4384"/>
                </a:lnTo>
                <a:lnTo>
                  <a:pt x="201986" y="2923"/>
                </a:lnTo>
                <a:lnTo>
                  <a:pt x="208000" y="1949"/>
                </a:lnTo>
                <a:lnTo>
                  <a:pt x="212962" y="1299"/>
                </a:lnTo>
                <a:lnTo>
                  <a:pt x="217221" y="866"/>
                </a:lnTo>
                <a:lnTo>
                  <a:pt x="221014" y="578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88"/>
          <p:cNvSpPr/>
          <p:nvPr/>
        </p:nvSpPr>
        <p:spPr>
          <a:xfrm>
            <a:off x="5043487" y="2932158"/>
            <a:ext cx="579934" cy="342538"/>
          </a:xfrm>
          <a:custGeom>
            <a:avLst/>
            <a:gdLst/>
            <a:ahLst/>
            <a:cxnLst/>
            <a:rect l="0" t="0" r="0" b="0"/>
            <a:pathLst>
              <a:path w="579934" h="342538">
                <a:moveTo>
                  <a:pt x="0" y="25354"/>
                </a:moveTo>
                <a:lnTo>
                  <a:pt x="4551" y="25354"/>
                </a:lnTo>
                <a:lnTo>
                  <a:pt x="21466" y="19462"/>
                </a:lnTo>
                <a:lnTo>
                  <a:pt x="38534" y="16624"/>
                </a:lnTo>
                <a:lnTo>
                  <a:pt x="53321" y="12584"/>
                </a:lnTo>
                <a:lnTo>
                  <a:pt x="69418" y="10153"/>
                </a:lnTo>
                <a:lnTo>
                  <a:pt x="87050" y="9073"/>
                </a:lnTo>
                <a:lnTo>
                  <a:pt x="107586" y="8593"/>
                </a:lnTo>
                <a:lnTo>
                  <a:pt x="118397" y="7513"/>
                </a:lnTo>
                <a:lnTo>
                  <a:pt x="129414" y="5840"/>
                </a:lnTo>
                <a:lnTo>
                  <a:pt x="140568" y="3772"/>
                </a:lnTo>
                <a:lnTo>
                  <a:pt x="151814" y="2393"/>
                </a:lnTo>
                <a:lnTo>
                  <a:pt x="163122" y="1475"/>
                </a:lnTo>
                <a:lnTo>
                  <a:pt x="174471" y="862"/>
                </a:lnTo>
                <a:lnTo>
                  <a:pt x="207400" y="181"/>
                </a:lnTo>
                <a:lnTo>
                  <a:pt x="226849" y="0"/>
                </a:lnTo>
                <a:lnTo>
                  <a:pt x="245530" y="831"/>
                </a:lnTo>
                <a:lnTo>
                  <a:pt x="263699" y="2338"/>
                </a:lnTo>
                <a:lnTo>
                  <a:pt x="281527" y="4295"/>
                </a:lnTo>
                <a:lnTo>
                  <a:pt x="297222" y="6552"/>
                </a:lnTo>
                <a:lnTo>
                  <a:pt x="311496" y="9010"/>
                </a:lnTo>
                <a:lnTo>
                  <a:pt x="324822" y="11600"/>
                </a:lnTo>
                <a:lnTo>
                  <a:pt x="342167" y="17019"/>
                </a:lnTo>
                <a:lnTo>
                  <a:pt x="348126" y="19797"/>
                </a:lnTo>
                <a:lnTo>
                  <a:pt x="352099" y="22602"/>
                </a:lnTo>
                <a:lnTo>
                  <a:pt x="354748" y="25424"/>
                </a:lnTo>
                <a:lnTo>
                  <a:pt x="356514" y="28258"/>
                </a:lnTo>
                <a:lnTo>
                  <a:pt x="356738" y="31100"/>
                </a:lnTo>
                <a:lnTo>
                  <a:pt x="355936" y="33947"/>
                </a:lnTo>
                <a:lnTo>
                  <a:pt x="354448" y="36798"/>
                </a:lnTo>
                <a:lnTo>
                  <a:pt x="352504" y="38698"/>
                </a:lnTo>
                <a:lnTo>
                  <a:pt x="350255" y="39965"/>
                </a:lnTo>
                <a:lnTo>
                  <a:pt x="335251" y="46549"/>
                </a:lnTo>
                <a:lnTo>
                  <a:pt x="319467" y="54283"/>
                </a:lnTo>
                <a:lnTo>
                  <a:pt x="305815" y="59801"/>
                </a:lnTo>
                <a:lnTo>
                  <a:pt x="298174" y="62606"/>
                </a:lnTo>
                <a:lnTo>
                  <a:pt x="286413" y="66381"/>
                </a:lnTo>
                <a:lnTo>
                  <a:pt x="255565" y="75656"/>
                </a:lnTo>
                <a:lnTo>
                  <a:pt x="240861" y="78891"/>
                </a:lnTo>
                <a:lnTo>
                  <a:pt x="227249" y="81048"/>
                </a:lnTo>
                <a:lnTo>
                  <a:pt x="214365" y="82486"/>
                </a:lnTo>
                <a:lnTo>
                  <a:pt x="202917" y="84397"/>
                </a:lnTo>
                <a:lnTo>
                  <a:pt x="192428" y="86624"/>
                </a:lnTo>
                <a:lnTo>
                  <a:pt x="182578" y="89060"/>
                </a:lnTo>
                <a:lnTo>
                  <a:pt x="158933" y="94308"/>
                </a:lnTo>
                <a:lnTo>
                  <a:pt x="145960" y="97041"/>
                </a:lnTo>
                <a:lnTo>
                  <a:pt x="135407" y="99815"/>
                </a:lnTo>
                <a:lnTo>
                  <a:pt x="118601" y="105438"/>
                </a:lnTo>
                <a:lnTo>
                  <a:pt x="114310" y="107318"/>
                </a:lnTo>
                <a:lnTo>
                  <a:pt x="112402" y="108572"/>
                </a:lnTo>
                <a:lnTo>
                  <a:pt x="112082" y="109408"/>
                </a:lnTo>
                <a:lnTo>
                  <a:pt x="126156" y="110917"/>
                </a:lnTo>
                <a:lnTo>
                  <a:pt x="179894" y="115135"/>
                </a:lnTo>
                <a:lnTo>
                  <a:pt x="223463" y="117644"/>
                </a:lnTo>
                <a:lnTo>
                  <a:pt x="255527" y="118760"/>
                </a:lnTo>
                <a:lnTo>
                  <a:pt x="282478" y="119255"/>
                </a:lnTo>
                <a:lnTo>
                  <a:pt x="294998" y="120340"/>
                </a:lnTo>
                <a:lnTo>
                  <a:pt x="307156" y="122015"/>
                </a:lnTo>
                <a:lnTo>
                  <a:pt x="319070" y="124085"/>
                </a:lnTo>
                <a:lnTo>
                  <a:pt x="355169" y="131464"/>
                </a:lnTo>
                <a:lnTo>
                  <a:pt x="410988" y="143789"/>
                </a:lnTo>
                <a:lnTo>
                  <a:pt x="463982" y="156487"/>
                </a:lnTo>
                <a:lnTo>
                  <a:pt x="475056" y="160401"/>
                </a:lnTo>
                <a:lnTo>
                  <a:pt x="485297" y="164915"/>
                </a:lnTo>
                <a:lnTo>
                  <a:pt x="494981" y="169830"/>
                </a:lnTo>
                <a:lnTo>
                  <a:pt x="504295" y="175011"/>
                </a:lnTo>
                <a:lnTo>
                  <a:pt x="513362" y="180371"/>
                </a:lnTo>
                <a:lnTo>
                  <a:pt x="522264" y="185848"/>
                </a:lnTo>
                <a:lnTo>
                  <a:pt x="532008" y="192358"/>
                </a:lnTo>
                <a:lnTo>
                  <a:pt x="552996" y="207211"/>
                </a:lnTo>
                <a:lnTo>
                  <a:pt x="561068" y="213267"/>
                </a:lnTo>
                <a:lnTo>
                  <a:pt x="572579" y="222536"/>
                </a:lnTo>
                <a:lnTo>
                  <a:pt x="576029" y="227294"/>
                </a:lnTo>
                <a:lnTo>
                  <a:pt x="579863" y="237660"/>
                </a:lnTo>
                <a:lnTo>
                  <a:pt x="579933" y="243091"/>
                </a:lnTo>
                <a:lnTo>
                  <a:pt x="579027" y="248617"/>
                </a:lnTo>
                <a:lnTo>
                  <a:pt x="577471" y="254206"/>
                </a:lnTo>
                <a:lnTo>
                  <a:pt x="574528" y="258885"/>
                </a:lnTo>
                <a:lnTo>
                  <a:pt x="566179" y="266623"/>
                </a:lnTo>
                <a:lnTo>
                  <a:pt x="548497" y="275777"/>
                </a:lnTo>
                <a:lnTo>
                  <a:pt x="537115" y="280885"/>
                </a:lnTo>
                <a:lnTo>
                  <a:pt x="525716" y="285243"/>
                </a:lnTo>
                <a:lnTo>
                  <a:pt x="514308" y="289101"/>
                </a:lnTo>
                <a:lnTo>
                  <a:pt x="502892" y="292625"/>
                </a:lnTo>
                <a:lnTo>
                  <a:pt x="480047" y="299081"/>
                </a:lnTo>
                <a:lnTo>
                  <a:pt x="468622" y="302136"/>
                </a:lnTo>
                <a:lnTo>
                  <a:pt x="452432" y="305125"/>
                </a:lnTo>
                <a:lnTo>
                  <a:pt x="433066" y="308071"/>
                </a:lnTo>
                <a:lnTo>
                  <a:pt x="411583" y="310987"/>
                </a:lnTo>
                <a:lnTo>
                  <a:pt x="393451" y="313883"/>
                </a:lnTo>
                <a:lnTo>
                  <a:pt x="377554" y="316767"/>
                </a:lnTo>
                <a:lnTo>
                  <a:pt x="363145" y="319642"/>
                </a:lnTo>
                <a:lnTo>
                  <a:pt x="348776" y="321558"/>
                </a:lnTo>
                <a:lnTo>
                  <a:pt x="334435" y="322836"/>
                </a:lnTo>
                <a:lnTo>
                  <a:pt x="320112" y="323688"/>
                </a:lnTo>
                <a:lnTo>
                  <a:pt x="303896" y="325209"/>
                </a:lnTo>
                <a:lnTo>
                  <a:pt x="253026" y="330946"/>
                </a:lnTo>
                <a:lnTo>
                  <a:pt x="240122" y="331952"/>
                </a:lnTo>
                <a:lnTo>
                  <a:pt x="228661" y="332623"/>
                </a:lnTo>
                <a:lnTo>
                  <a:pt x="217211" y="334022"/>
                </a:lnTo>
                <a:lnTo>
                  <a:pt x="205767" y="335908"/>
                </a:lnTo>
                <a:lnTo>
                  <a:pt x="194328" y="338118"/>
                </a:lnTo>
                <a:lnTo>
                  <a:pt x="179078" y="340573"/>
                </a:lnTo>
                <a:lnTo>
                  <a:pt x="162878" y="3425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9"/>
          <p:cNvSpPr/>
          <p:nvPr/>
        </p:nvSpPr>
        <p:spPr>
          <a:xfrm>
            <a:off x="4666297" y="3780528"/>
            <a:ext cx="531496" cy="325696"/>
          </a:xfrm>
          <a:custGeom>
            <a:avLst/>
            <a:gdLst/>
            <a:ahLst/>
            <a:cxnLst/>
            <a:rect l="0" t="0" r="0" b="0"/>
            <a:pathLst>
              <a:path w="531496" h="325696">
                <a:moveTo>
                  <a:pt x="0" y="119959"/>
                </a:moveTo>
                <a:lnTo>
                  <a:pt x="4551" y="110858"/>
                </a:lnTo>
                <a:lnTo>
                  <a:pt x="9325" y="103849"/>
                </a:lnTo>
                <a:lnTo>
                  <a:pt x="17368" y="94548"/>
                </a:lnTo>
                <a:lnTo>
                  <a:pt x="25816" y="86758"/>
                </a:lnTo>
                <a:lnTo>
                  <a:pt x="42272" y="73771"/>
                </a:lnTo>
                <a:lnTo>
                  <a:pt x="53898" y="66306"/>
                </a:lnTo>
                <a:lnTo>
                  <a:pt x="67365" y="58474"/>
                </a:lnTo>
                <a:lnTo>
                  <a:pt x="82057" y="50393"/>
                </a:lnTo>
                <a:lnTo>
                  <a:pt x="94710" y="44054"/>
                </a:lnTo>
                <a:lnTo>
                  <a:pt x="106003" y="38876"/>
                </a:lnTo>
                <a:lnTo>
                  <a:pt x="116388" y="34471"/>
                </a:lnTo>
                <a:lnTo>
                  <a:pt x="130932" y="29630"/>
                </a:lnTo>
                <a:lnTo>
                  <a:pt x="148248" y="24497"/>
                </a:lnTo>
                <a:lnTo>
                  <a:pt x="198865" y="10711"/>
                </a:lnTo>
                <a:lnTo>
                  <a:pt x="212587" y="7122"/>
                </a:lnTo>
                <a:lnTo>
                  <a:pt x="224592" y="4730"/>
                </a:lnTo>
                <a:lnTo>
                  <a:pt x="235453" y="3134"/>
                </a:lnTo>
                <a:lnTo>
                  <a:pt x="245551" y="2071"/>
                </a:lnTo>
                <a:lnTo>
                  <a:pt x="255141" y="1362"/>
                </a:lnTo>
                <a:lnTo>
                  <a:pt x="264391" y="890"/>
                </a:lnTo>
                <a:lnTo>
                  <a:pt x="281337" y="364"/>
                </a:lnTo>
                <a:lnTo>
                  <a:pt x="310279" y="27"/>
                </a:lnTo>
                <a:lnTo>
                  <a:pt x="318295" y="0"/>
                </a:lnTo>
                <a:lnTo>
                  <a:pt x="324591" y="933"/>
                </a:lnTo>
                <a:lnTo>
                  <a:pt x="334128" y="4511"/>
                </a:lnTo>
                <a:lnTo>
                  <a:pt x="344852" y="11881"/>
                </a:lnTo>
                <a:lnTo>
                  <a:pt x="347059" y="14569"/>
                </a:lnTo>
                <a:lnTo>
                  <a:pt x="348530" y="17314"/>
                </a:lnTo>
                <a:lnTo>
                  <a:pt x="350165" y="22904"/>
                </a:lnTo>
                <a:lnTo>
                  <a:pt x="350891" y="28564"/>
                </a:lnTo>
                <a:lnTo>
                  <a:pt x="348674" y="36794"/>
                </a:lnTo>
                <a:lnTo>
                  <a:pt x="344514" y="46802"/>
                </a:lnTo>
                <a:lnTo>
                  <a:pt x="339490" y="57600"/>
                </a:lnTo>
                <a:lnTo>
                  <a:pt x="335864" y="63146"/>
                </a:lnTo>
                <a:lnTo>
                  <a:pt x="331542" y="68749"/>
                </a:lnTo>
                <a:lnTo>
                  <a:pt x="326755" y="74389"/>
                </a:lnTo>
                <a:lnTo>
                  <a:pt x="317849" y="82911"/>
                </a:lnTo>
                <a:lnTo>
                  <a:pt x="306197" y="93356"/>
                </a:lnTo>
                <a:lnTo>
                  <a:pt x="292714" y="105081"/>
                </a:lnTo>
                <a:lnTo>
                  <a:pt x="280868" y="114803"/>
                </a:lnTo>
                <a:lnTo>
                  <a:pt x="270113" y="123189"/>
                </a:lnTo>
                <a:lnTo>
                  <a:pt x="260085" y="130685"/>
                </a:lnTo>
                <a:lnTo>
                  <a:pt x="250543" y="138540"/>
                </a:lnTo>
                <a:lnTo>
                  <a:pt x="241323" y="146634"/>
                </a:lnTo>
                <a:lnTo>
                  <a:pt x="232320" y="154887"/>
                </a:lnTo>
                <a:lnTo>
                  <a:pt x="214696" y="171678"/>
                </a:lnTo>
                <a:lnTo>
                  <a:pt x="205995" y="180156"/>
                </a:lnTo>
                <a:lnTo>
                  <a:pt x="176009" y="207356"/>
                </a:lnTo>
                <a:lnTo>
                  <a:pt x="157345" y="223943"/>
                </a:lnTo>
                <a:lnTo>
                  <a:pt x="143949" y="236907"/>
                </a:lnTo>
                <a:lnTo>
                  <a:pt x="134066" y="247454"/>
                </a:lnTo>
                <a:lnTo>
                  <a:pt x="126525" y="256391"/>
                </a:lnTo>
                <a:lnTo>
                  <a:pt x="120545" y="264254"/>
                </a:lnTo>
                <a:lnTo>
                  <a:pt x="115606" y="271401"/>
                </a:lnTo>
                <a:lnTo>
                  <a:pt x="111360" y="278070"/>
                </a:lnTo>
                <a:lnTo>
                  <a:pt x="106643" y="288021"/>
                </a:lnTo>
                <a:lnTo>
                  <a:pt x="105386" y="292008"/>
                </a:lnTo>
                <a:lnTo>
                  <a:pt x="105500" y="295618"/>
                </a:lnTo>
                <a:lnTo>
                  <a:pt x="106528" y="298978"/>
                </a:lnTo>
                <a:lnTo>
                  <a:pt x="110211" y="305250"/>
                </a:lnTo>
                <a:lnTo>
                  <a:pt x="115023" y="311213"/>
                </a:lnTo>
                <a:lnTo>
                  <a:pt x="125416" y="317038"/>
                </a:lnTo>
                <a:lnTo>
                  <a:pt x="132188" y="319925"/>
                </a:lnTo>
                <a:lnTo>
                  <a:pt x="147333" y="323133"/>
                </a:lnTo>
                <a:lnTo>
                  <a:pt x="163589" y="324559"/>
                </a:lnTo>
                <a:lnTo>
                  <a:pt x="171924" y="324939"/>
                </a:lnTo>
                <a:lnTo>
                  <a:pt x="180339" y="325192"/>
                </a:lnTo>
                <a:lnTo>
                  <a:pt x="503060" y="325695"/>
                </a:lnTo>
                <a:lnTo>
                  <a:pt x="516635" y="323157"/>
                </a:lnTo>
                <a:lnTo>
                  <a:pt x="531495" y="3171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0"/>
          <p:cNvSpPr/>
          <p:nvPr/>
        </p:nvSpPr>
        <p:spPr>
          <a:xfrm>
            <a:off x="5266372" y="3840629"/>
            <a:ext cx="625794" cy="402759"/>
          </a:xfrm>
          <a:custGeom>
            <a:avLst/>
            <a:gdLst/>
            <a:ahLst/>
            <a:cxnLst/>
            <a:rect l="0" t="0" r="0" b="0"/>
            <a:pathLst>
              <a:path w="625794" h="402759">
                <a:moveTo>
                  <a:pt x="0" y="51286"/>
                </a:moveTo>
                <a:lnTo>
                  <a:pt x="9102" y="42184"/>
                </a:lnTo>
                <a:lnTo>
                  <a:pt x="23864" y="31973"/>
                </a:lnTo>
                <a:lnTo>
                  <a:pt x="40302" y="22915"/>
                </a:lnTo>
                <a:lnTo>
                  <a:pt x="59187" y="17087"/>
                </a:lnTo>
                <a:lnTo>
                  <a:pt x="70890" y="14199"/>
                </a:lnTo>
                <a:lnTo>
                  <a:pt x="81550" y="11321"/>
                </a:lnTo>
                <a:lnTo>
                  <a:pt x="101015" y="5583"/>
                </a:lnTo>
                <a:lnTo>
                  <a:pt x="111158" y="3672"/>
                </a:lnTo>
                <a:lnTo>
                  <a:pt x="121731" y="2399"/>
                </a:lnTo>
                <a:lnTo>
                  <a:pt x="132589" y="1549"/>
                </a:lnTo>
                <a:lnTo>
                  <a:pt x="142685" y="983"/>
                </a:lnTo>
                <a:lnTo>
                  <a:pt x="161523" y="354"/>
                </a:lnTo>
                <a:lnTo>
                  <a:pt x="188194" y="0"/>
                </a:lnTo>
                <a:lnTo>
                  <a:pt x="205562" y="2457"/>
                </a:lnTo>
                <a:lnTo>
                  <a:pt x="221853" y="5771"/>
                </a:lnTo>
                <a:lnTo>
                  <a:pt x="235444" y="7245"/>
                </a:lnTo>
                <a:lnTo>
                  <a:pt x="253805" y="12625"/>
                </a:lnTo>
                <a:lnTo>
                  <a:pt x="258738" y="15987"/>
                </a:lnTo>
                <a:lnTo>
                  <a:pt x="266760" y="24802"/>
                </a:lnTo>
                <a:lnTo>
                  <a:pt x="276631" y="35925"/>
                </a:lnTo>
                <a:lnTo>
                  <a:pt x="282650" y="47316"/>
                </a:lnTo>
                <a:lnTo>
                  <a:pt x="285588" y="54354"/>
                </a:lnTo>
                <a:lnTo>
                  <a:pt x="286595" y="60951"/>
                </a:lnTo>
                <a:lnTo>
                  <a:pt x="285173" y="73361"/>
                </a:lnTo>
                <a:lnTo>
                  <a:pt x="278826" y="85227"/>
                </a:lnTo>
                <a:lnTo>
                  <a:pt x="269655" y="96851"/>
                </a:lnTo>
                <a:lnTo>
                  <a:pt x="259230" y="108367"/>
                </a:lnTo>
                <a:lnTo>
                  <a:pt x="250924" y="116010"/>
                </a:lnTo>
                <a:lnTo>
                  <a:pt x="240625" y="124915"/>
                </a:lnTo>
                <a:lnTo>
                  <a:pt x="228997" y="134662"/>
                </a:lnTo>
                <a:lnTo>
                  <a:pt x="218387" y="143065"/>
                </a:lnTo>
                <a:lnTo>
                  <a:pt x="208457" y="150572"/>
                </a:lnTo>
                <a:lnTo>
                  <a:pt x="198978" y="157481"/>
                </a:lnTo>
                <a:lnTo>
                  <a:pt x="189803" y="164945"/>
                </a:lnTo>
                <a:lnTo>
                  <a:pt x="180828" y="172779"/>
                </a:lnTo>
                <a:lnTo>
                  <a:pt x="171987" y="180859"/>
                </a:lnTo>
                <a:lnTo>
                  <a:pt x="158473" y="191960"/>
                </a:lnTo>
                <a:lnTo>
                  <a:pt x="108761" y="231079"/>
                </a:lnTo>
                <a:lnTo>
                  <a:pt x="97273" y="240681"/>
                </a:lnTo>
                <a:lnTo>
                  <a:pt x="87708" y="248986"/>
                </a:lnTo>
                <a:lnTo>
                  <a:pt x="79428" y="256429"/>
                </a:lnTo>
                <a:lnTo>
                  <a:pt x="65146" y="269778"/>
                </a:lnTo>
                <a:lnTo>
                  <a:pt x="46396" y="288003"/>
                </a:lnTo>
                <a:lnTo>
                  <a:pt x="39670" y="297146"/>
                </a:lnTo>
                <a:lnTo>
                  <a:pt x="36682" y="304385"/>
                </a:lnTo>
                <a:lnTo>
                  <a:pt x="35353" y="310776"/>
                </a:lnTo>
                <a:lnTo>
                  <a:pt x="34762" y="319332"/>
                </a:lnTo>
                <a:lnTo>
                  <a:pt x="34430" y="332319"/>
                </a:lnTo>
                <a:lnTo>
                  <a:pt x="34383" y="335797"/>
                </a:lnTo>
                <a:lnTo>
                  <a:pt x="35305" y="339067"/>
                </a:lnTo>
                <a:lnTo>
                  <a:pt x="38869" y="345241"/>
                </a:lnTo>
                <a:lnTo>
                  <a:pt x="46168" y="351160"/>
                </a:lnTo>
                <a:lnTo>
                  <a:pt x="50781" y="354072"/>
                </a:lnTo>
                <a:lnTo>
                  <a:pt x="60987" y="357307"/>
                </a:lnTo>
                <a:lnTo>
                  <a:pt x="71873" y="359698"/>
                </a:lnTo>
                <a:lnTo>
                  <a:pt x="89664" y="365446"/>
                </a:lnTo>
                <a:lnTo>
                  <a:pt x="104621" y="367125"/>
                </a:lnTo>
                <a:lnTo>
                  <a:pt x="120793" y="367871"/>
                </a:lnTo>
                <a:lnTo>
                  <a:pt x="145963" y="368291"/>
                </a:lnTo>
                <a:lnTo>
                  <a:pt x="184619" y="368433"/>
                </a:lnTo>
                <a:lnTo>
                  <a:pt x="200231" y="369397"/>
                </a:lnTo>
                <a:lnTo>
                  <a:pt x="338576" y="380397"/>
                </a:lnTo>
                <a:lnTo>
                  <a:pt x="391779" y="383295"/>
                </a:lnTo>
                <a:lnTo>
                  <a:pt x="431299" y="384583"/>
                </a:lnTo>
                <a:lnTo>
                  <a:pt x="464739" y="385155"/>
                </a:lnTo>
                <a:lnTo>
                  <a:pt x="479371" y="386260"/>
                </a:lnTo>
                <a:lnTo>
                  <a:pt x="492936" y="387950"/>
                </a:lnTo>
                <a:lnTo>
                  <a:pt x="505788" y="390028"/>
                </a:lnTo>
                <a:lnTo>
                  <a:pt x="517215" y="391414"/>
                </a:lnTo>
                <a:lnTo>
                  <a:pt x="527690" y="392338"/>
                </a:lnTo>
                <a:lnTo>
                  <a:pt x="546949" y="394317"/>
                </a:lnTo>
                <a:lnTo>
                  <a:pt x="565034" y="398371"/>
                </a:lnTo>
                <a:lnTo>
                  <a:pt x="580056" y="400809"/>
                </a:lnTo>
                <a:lnTo>
                  <a:pt x="599224" y="402181"/>
                </a:lnTo>
                <a:lnTo>
                  <a:pt x="625793" y="40275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91"/>
          <p:cNvSpPr/>
          <p:nvPr/>
        </p:nvSpPr>
        <p:spPr>
          <a:xfrm>
            <a:off x="4383404" y="3636503"/>
            <a:ext cx="1748792" cy="109680"/>
          </a:xfrm>
          <a:custGeom>
            <a:avLst/>
            <a:gdLst/>
            <a:ahLst/>
            <a:cxnLst/>
            <a:rect l="0" t="0" r="0" b="0"/>
            <a:pathLst>
              <a:path w="1748792" h="109680">
                <a:moveTo>
                  <a:pt x="0" y="41099"/>
                </a:moveTo>
                <a:lnTo>
                  <a:pt x="13653" y="36548"/>
                </a:lnTo>
                <a:lnTo>
                  <a:pt x="26694" y="33718"/>
                </a:lnTo>
                <a:lnTo>
                  <a:pt x="86650" y="23778"/>
                </a:lnTo>
                <a:lnTo>
                  <a:pt x="119679" y="20027"/>
                </a:lnTo>
                <a:lnTo>
                  <a:pt x="199558" y="13319"/>
                </a:lnTo>
                <a:lnTo>
                  <a:pt x="353769" y="4187"/>
                </a:lnTo>
                <a:lnTo>
                  <a:pt x="455046" y="881"/>
                </a:lnTo>
                <a:lnTo>
                  <a:pt x="503389" y="0"/>
                </a:lnTo>
                <a:lnTo>
                  <a:pt x="543238" y="364"/>
                </a:lnTo>
                <a:lnTo>
                  <a:pt x="577424" y="1560"/>
                </a:lnTo>
                <a:lnTo>
                  <a:pt x="764415" y="12009"/>
                </a:lnTo>
                <a:lnTo>
                  <a:pt x="825198" y="13883"/>
                </a:lnTo>
                <a:lnTo>
                  <a:pt x="853027" y="15335"/>
                </a:lnTo>
                <a:lnTo>
                  <a:pt x="1091307" y="32691"/>
                </a:lnTo>
                <a:lnTo>
                  <a:pt x="1158443" y="39267"/>
                </a:lnTo>
                <a:lnTo>
                  <a:pt x="1416600" y="69324"/>
                </a:lnTo>
                <a:lnTo>
                  <a:pt x="1545092" y="86788"/>
                </a:lnTo>
                <a:lnTo>
                  <a:pt x="1628428" y="99933"/>
                </a:lnTo>
                <a:lnTo>
                  <a:pt x="1653309" y="103182"/>
                </a:lnTo>
                <a:lnTo>
                  <a:pt x="1674659" y="105348"/>
                </a:lnTo>
                <a:lnTo>
                  <a:pt x="1719840" y="108396"/>
                </a:lnTo>
                <a:lnTo>
                  <a:pt x="1748791" y="1096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2"/>
          <p:cNvSpPr/>
          <p:nvPr/>
        </p:nvSpPr>
        <p:spPr>
          <a:xfrm>
            <a:off x="2524399" y="2709067"/>
            <a:ext cx="330969" cy="410852"/>
          </a:xfrm>
          <a:custGeom>
            <a:avLst/>
            <a:gdLst/>
            <a:ahLst/>
            <a:cxnLst/>
            <a:rect l="0" t="0" r="0" b="0"/>
            <a:pathLst>
              <a:path w="330969" h="410852">
                <a:moveTo>
                  <a:pt x="24490" y="68422"/>
                </a:moveTo>
                <a:lnTo>
                  <a:pt x="31334" y="55687"/>
                </a:lnTo>
                <a:lnTo>
                  <a:pt x="36422" y="49110"/>
                </a:lnTo>
                <a:lnTo>
                  <a:pt x="40065" y="46975"/>
                </a:lnTo>
                <a:lnTo>
                  <a:pt x="49193" y="44603"/>
                </a:lnTo>
                <a:lnTo>
                  <a:pt x="54293" y="43018"/>
                </a:lnTo>
                <a:lnTo>
                  <a:pt x="59599" y="41008"/>
                </a:lnTo>
                <a:lnTo>
                  <a:pt x="83788" y="31090"/>
                </a:lnTo>
                <a:lnTo>
                  <a:pt x="95455" y="26389"/>
                </a:lnTo>
                <a:lnTo>
                  <a:pt x="109900" y="22303"/>
                </a:lnTo>
                <a:lnTo>
                  <a:pt x="126198" y="18626"/>
                </a:lnTo>
                <a:lnTo>
                  <a:pt x="143730" y="15222"/>
                </a:lnTo>
                <a:lnTo>
                  <a:pt x="180991" y="8901"/>
                </a:lnTo>
                <a:lnTo>
                  <a:pt x="200262" y="5881"/>
                </a:lnTo>
                <a:lnTo>
                  <a:pt x="218824" y="3868"/>
                </a:lnTo>
                <a:lnTo>
                  <a:pt x="236914" y="2526"/>
                </a:lnTo>
                <a:lnTo>
                  <a:pt x="269396" y="1035"/>
                </a:lnTo>
                <a:lnTo>
                  <a:pt x="308452" y="78"/>
                </a:lnTo>
                <a:lnTo>
                  <a:pt x="313811" y="0"/>
                </a:lnTo>
                <a:lnTo>
                  <a:pt x="318336" y="900"/>
                </a:lnTo>
                <a:lnTo>
                  <a:pt x="325903" y="4440"/>
                </a:lnTo>
                <a:lnTo>
                  <a:pt x="328303" y="6718"/>
                </a:lnTo>
                <a:lnTo>
                  <a:pt x="329902" y="9188"/>
                </a:lnTo>
                <a:lnTo>
                  <a:pt x="330968" y="11788"/>
                </a:lnTo>
                <a:lnTo>
                  <a:pt x="328821" y="18284"/>
                </a:lnTo>
                <a:lnTo>
                  <a:pt x="324533" y="27377"/>
                </a:lnTo>
                <a:lnTo>
                  <a:pt x="306220" y="62537"/>
                </a:lnTo>
                <a:lnTo>
                  <a:pt x="301845" y="69262"/>
                </a:lnTo>
                <a:lnTo>
                  <a:pt x="291904" y="81813"/>
                </a:lnTo>
                <a:lnTo>
                  <a:pt x="285634" y="87827"/>
                </a:lnTo>
                <a:lnTo>
                  <a:pt x="278596" y="93741"/>
                </a:lnTo>
                <a:lnTo>
                  <a:pt x="271047" y="99589"/>
                </a:lnTo>
                <a:lnTo>
                  <a:pt x="263156" y="106345"/>
                </a:lnTo>
                <a:lnTo>
                  <a:pt x="255039" y="113707"/>
                </a:lnTo>
                <a:lnTo>
                  <a:pt x="246769" y="121472"/>
                </a:lnTo>
                <a:lnTo>
                  <a:pt x="238399" y="128554"/>
                </a:lnTo>
                <a:lnTo>
                  <a:pt x="229961" y="135180"/>
                </a:lnTo>
                <a:lnTo>
                  <a:pt x="221478" y="141502"/>
                </a:lnTo>
                <a:lnTo>
                  <a:pt x="213918" y="148575"/>
                </a:lnTo>
                <a:lnTo>
                  <a:pt x="206973" y="156148"/>
                </a:lnTo>
                <a:lnTo>
                  <a:pt x="200438" y="164053"/>
                </a:lnTo>
                <a:lnTo>
                  <a:pt x="193224" y="172181"/>
                </a:lnTo>
                <a:lnTo>
                  <a:pt x="177588" y="188833"/>
                </a:lnTo>
                <a:lnTo>
                  <a:pt x="169418" y="196321"/>
                </a:lnTo>
                <a:lnTo>
                  <a:pt x="161114" y="203218"/>
                </a:lnTo>
                <a:lnTo>
                  <a:pt x="152720" y="209722"/>
                </a:lnTo>
                <a:lnTo>
                  <a:pt x="145220" y="216914"/>
                </a:lnTo>
                <a:lnTo>
                  <a:pt x="138314" y="224567"/>
                </a:lnTo>
                <a:lnTo>
                  <a:pt x="131805" y="232526"/>
                </a:lnTo>
                <a:lnTo>
                  <a:pt x="125561" y="240690"/>
                </a:lnTo>
                <a:lnTo>
                  <a:pt x="119494" y="248990"/>
                </a:lnTo>
                <a:lnTo>
                  <a:pt x="113543" y="257381"/>
                </a:lnTo>
                <a:lnTo>
                  <a:pt x="107671" y="264880"/>
                </a:lnTo>
                <a:lnTo>
                  <a:pt x="101852" y="271784"/>
                </a:lnTo>
                <a:lnTo>
                  <a:pt x="96067" y="278292"/>
                </a:lnTo>
                <a:lnTo>
                  <a:pt x="87100" y="290603"/>
                </a:lnTo>
                <a:lnTo>
                  <a:pt x="83375" y="296553"/>
                </a:lnTo>
                <a:lnTo>
                  <a:pt x="78034" y="304329"/>
                </a:lnTo>
                <a:lnTo>
                  <a:pt x="51471" y="341646"/>
                </a:lnTo>
                <a:lnTo>
                  <a:pt x="45335" y="350584"/>
                </a:lnTo>
                <a:lnTo>
                  <a:pt x="35977" y="363055"/>
                </a:lnTo>
                <a:lnTo>
                  <a:pt x="28643" y="371773"/>
                </a:lnTo>
                <a:lnTo>
                  <a:pt x="22209" y="378823"/>
                </a:lnTo>
                <a:lnTo>
                  <a:pt x="20112" y="382036"/>
                </a:lnTo>
                <a:lnTo>
                  <a:pt x="17782" y="388146"/>
                </a:lnTo>
                <a:lnTo>
                  <a:pt x="16208" y="390157"/>
                </a:lnTo>
                <a:lnTo>
                  <a:pt x="14206" y="391497"/>
                </a:lnTo>
                <a:lnTo>
                  <a:pt x="11920" y="392390"/>
                </a:lnTo>
                <a:lnTo>
                  <a:pt x="10395" y="393939"/>
                </a:lnTo>
                <a:lnTo>
                  <a:pt x="9378" y="395923"/>
                </a:lnTo>
                <a:lnTo>
                  <a:pt x="8249" y="400668"/>
                </a:lnTo>
                <a:lnTo>
                  <a:pt x="7747" y="405952"/>
                </a:lnTo>
                <a:lnTo>
                  <a:pt x="6661" y="407742"/>
                </a:lnTo>
                <a:lnTo>
                  <a:pt x="4984" y="408936"/>
                </a:lnTo>
                <a:lnTo>
                  <a:pt x="0" y="410851"/>
                </a:lnTo>
                <a:lnTo>
                  <a:pt x="12789" y="406632"/>
                </a:lnTo>
                <a:lnTo>
                  <a:pt x="21830" y="404475"/>
                </a:lnTo>
                <a:lnTo>
                  <a:pt x="30928" y="402564"/>
                </a:lnTo>
                <a:lnTo>
                  <a:pt x="37355" y="400721"/>
                </a:lnTo>
                <a:lnTo>
                  <a:pt x="44497" y="398540"/>
                </a:lnTo>
                <a:lnTo>
                  <a:pt x="51163" y="396133"/>
                </a:lnTo>
                <a:lnTo>
                  <a:pt x="57512" y="393576"/>
                </a:lnTo>
                <a:lnTo>
                  <a:pt x="63650" y="390919"/>
                </a:lnTo>
                <a:lnTo>
                  <a:pt x="69647" y="389148"/>
                </a:lnTo>
                <a:lnTo>
                  <a:pt x="75550" y="387967"/>
                </a:lnTo>
                <a:lnTo>
                  <a:pt x="81390" y="387180"/>
                </a:lnTo>
                <a:lnTo>
                  <a:pt x="88141" y="386655"/>
                </a:lnTo>
                <a:lnTo>
                  <a:pt x="95499" y="386305"/>
                </a:lnTo>
                <a:lnTo>
                  <a:pt x="103262" y="386072"/>
                </a:lnTo>
                <a:lnTo>
                  <a:pt x="110342" y="384964"/>
                </a:lnTo>
                <a:lnTo>
                  <a:pt x="116968" y="383272"/>
                </a:lnTo>
                <a:lnTo>
                  <a:pt x="123289" y="381193"/>
                </a:lnTo>
                <a:lnTo>
                  <a:pt x="132853" y="378881"/>
                </a:lnTo>
                <a:lnTo>
                  <a:pt x="141232" y="377854"/>
                </a:lnTo>
                <a:lnTo>
                  <a:pt x="151306" y="377398"/>
                </a:lnTo>
                <a:lnTo>
                  <a:pt x="160559" y="377105"/>
                </a:lnTo>
                <a:lnTo>
                  <a:pt x="165984" y="377054"/>
                </a:lnTo>
                <a:lnTo>
                  <a:pt x="164212" y="377042"/>
                </a:lnTo>
                <a:lnTo>
                  <a:pt x="163358" y="377991"/>
                </a:lnTo>
                <a:lnTo>
                  <a:pt x="162789" y="379577"/>
                </a:lnTo>
                <a:lnTo>
                  <a:pt x="161651" y="3856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93"/>
          <p:cNvSpPr/>
          <p:nvPr/>
        </p:nvSpPr>
        <p:spPr>
          <a:xfrm>
            <a:off x="2540317" y="3171825"/>
            <a:ext cx="214313" cy="60008"/>
          </a:xfrm>
          <a:custGeom>
            <a:avLst/>
            <a:gdLst/>
            <a:ahLst/>
            <a:cxnLst/>
            <a:rect l="0" t="0" r="0" b="0"/>
            <a:pathLst>
              <a:path w="214313" h="60008">
                <a:moveTo>
                  <a:pt x="214312" y="0"/>
                </a:moveTo>
                <a:lnTo>
                  <a:pt x="183068" y="0"/>
                </a:lnTo>
                <a:lnTo>
                  <a:pt x="177290" y="952"/>
                </a:lnTo>
                <a:lnTo>
                  <a:pt x="171534" y="2539"/>
                </a:lnTo>
                <a:lnTo>
                  <a:pt x="165791" y="4551"/>
                </a:lnTo>
                <a:lnTo>
                  <a:pt x="141630" y="11865"/>
                </a:lnTo>
                <a:lnTo>
                  <a:pt x="125852" y="16482"/>
                </a:lnTo>
                <a:lnTo>
                  <a:pt x="108667" y="22418"/>
                </a:lnTo>
                <a:lnTo>
                  <a:pt x="90542" y="29233"/>
                </a:lnTo>
                <a:lnTo>
                  <a:pt x="71791" y="36633"/>
                </a:lnTo>
                <a:lnTo>
                  <a:pt x="55481" y="42520"/>
                </a:lnTo>
                <a:lnTo>
                  <a:pt x="40797" y="47396"/>
                </a:lnTo>
                <a:lnTo>
                  <a:pt x="0" y="600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94"/>
          <p:cNvSpPr/>
          <p:nvPr/>
        </p:nvSpPr>
        <p:spPr>
          <a:xfrm>
            <a:off x="2523172" y="2769419"/>
            <a:ext cx="436817" cy="625292"/>
          </a:xfrm>
          <a:custGeom>
            <a:avLst/>
            <a:gdLst/>
            <a:ahLst/>
            <a:cxnLst/>
            <a:rect l="0" t="0" r="0" b="0"/>
            <a:pathLst>
              <a:path w="436817" h="625292">
                <a:moveTo>
                  <a:pt x="51435" y="76651"/>
                </a:moveTo>
                <a:lnTo>
                  <a:pt x="91737" y="56499"/>
                </a:lnTo>
                <a:lnTo>
                  <a:pt x="98306" y="53692"/>
                </a:lnTo>
                <a:lnTo>
                  <a:pt x="105542" y="50867"/>
                </a:lnTo>
                <a:lnTo>
                  <a:pt x="121203" y="45189"/>
                </a:lnTo>
                <a:lnTo>
                  <a:pt x="137688" y="39490"/>
                </a:lnTo>
                <a:lnTo>
                  <a:pt x="147037" y="36637"/>
                </a:lnTo>
                <a:lnTo>
                  <a:pt x="167585" y="30927"/>
                </a:lnTo>
                <a:lnTo>
                  <a:pt x="179351" y="28071"/>
                </a:lnTo>
                <a:lnTo>
                  <a:pt x="205124" y="22357"/>
                </a:lnTo>
                <a:lnTo>
                  <a:pt x="221522" y="19500"/>
                </a:lnTo>
                <a:lnTo>
                  <a:pt x="260061" y="13785"/>
                </a:lnTo>
                <a:lnTo>
                  <a:pt x="324599" y="5213"/>
                </a:lnTo>
                <a:lnTo>
                  <a:pt x="341177" y="3308"/>
                </a:lnTo>
                <a:lnTo>
                  <a:pt x="354134" y="2038"/>
                </a:lnTo>
                <a:lnTo>
                  <a:pt x="364677" y="1191"/>
                </a:lnTo>
                <a:lnTo>
                  <a:pt x="375515" y="627"/>
                </a:lnTo>
                <a:lnTo>
                  <a:pt x="397718" y="0"/>
                </a:lnTo>
                <a:lnTo>
                  <a:pt x="407068" y="785"/>
                </a:lnTo>
                <a:lnTo>
                  <a:pt x="415206" y="2261"/>
                </a:lnTo>
                <a:lnTo>
                  <a:pt x="422537" y="4198"/>
                </a:lnTo>
                <a:lnTo>
                  <a:pt x="427424" y="6441"/>
                </a:lnTo>
                <a:lnTo>
                  <a:pt x="430682" y="8889"/>
                </a:lnTo>
                <a:lnTo>
                  <a:pt x="435910" y="15112"/>
                </a:lnTo>
                <a:lnTo>
                  <a:pt x="436816" y="29842"/>
                </a:lnTo>
                <a:lnTo>
                  <a:pt x="431948" y="44417"/>
                </a:lnTo>
                <a:lnTo>
                  <a:pt x="423434" y="59467"/>
                </a:lnTo>
                <a:lnTo>
                  <a:pt x="402447" y="87191"/>
                </a:lnTo>
                <a:lnTo>
                  <a:pt x="396885" y="95108"/>
                </a:lnTo>
                <a:lnTo>
                  <a:pt x="387463" y="107053"/>
                </a:lnTo>
                <a:lnTo>
                  <a:pt x="361753" y="138105"/>
                </a:lnTo>
                <a:lnTo>
                  <a:pt x="345944" y="155720"/>
                </a:lnTo>
                <a:lnTo>
                  <a:pt x="310598" y="193073"/>
                </a:lnTo>
                <a:lnTo>
                  <a:pt x="248582" y="256482"/>
                </a:lnTo>
                <a:lnTo>
                  <a:pt x="237159" y="267976"/>
                </a:lnTo>
                <a:lnTo>
                  <a:pt x="227638" y="279448"/>
                </a:lnTo>
                <a:lnTo>
                  <a:pt x="219386" y="290906"/>
                </a:lnTo>
                <a:lnTo>
                  <a:pt x="211980" y="302355"/>
                </a:lnTo>
                <a:lnTo>
                  <a:pt x="204185" y="313798"/>
                </a:lnTo>
                <a:lnTo>
                  <a:pt x="187904" y="336672"/>
                </a:lnTo>
                <a:lnTo>
                  <a:pt x="122528" y="425583"/>
                </a:lnTo>
                <a:lnTo>
                  <a:pt x="105892" y="449854"/>
                </a:lnTo>
                <a:lnTo>
                  <a:pt x="79448" y="489216"/>
                </a:lnTo>
                <a:lnTo>
                  <a:pt x="68205" y="506952"/>
                </a:lnTo>
                <a:lnTo>
                  <a:pt x="58805" y="522586"/>
                </a:lnTo>
                <a:lnTo>
                  <a:pt x="50633" y="536818"/>
                </a:lnTo>
                <a:lnTo>
                  <a:pt x="43281" y="548212"/>
                </a:lnTo>
                <a:lnTo>
                  <a:pt x="30031" y="565951"/>
                </a:lnTo>
                <a:lnTo>
                  <a:pt x="22872" y="580185"/>
                </a:lnTo>
                <a:lnTo>
                  <a:pt x="18738" y="591909"/>
                </a:lnTo>
                <a:lnTo>
                  <a:pt x="12008" y="603864"/>
                </a:lnTo>
                <a:lnTo>
                  <a:pt x="10863" y="607196"/>
                </a:lnTo>
                <a:lnTo>
                  <a:pt x="0" y="625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95"/>
          <p:cNvSpPr/>
          <p:nvPr/>
        </p:nvSpPr>
        <p:spPr>
          <a:xfrm>
            <a:off x="3106102" y="3000375"/>
            <a:ext cx="317183" cy="342901"/>
          </a:xfrm>
          <a:custGeom>
            <a:avLst/>
            <a:gdLst/>
            <a:ahLst/>
            <a:cxnLst/>
            <a:rect l="0" t="0" r="0" b="0"/>
            <a:pathLst>
              <a:path w="317183" h="342901">
                <a:moveTo>
                  <a:pt x="0" y="0"/>
                </a:moveTo>
                <a:lnTo>
                  <a:pt x="4551" y="18203"/>
                </a:lnTo>
                <a:lnTo>
                  <a:pt x="6844" y="25470"/>
                </a:lnTo>
                <a:lnTo>
                  <a:pt x="9325" y="32220"/>
                </a:lnTo>
                <a:lnTo>
                  <a:pt x="11932" y="38625"/>
                </a:lnTo>
                <a:lnTo>
                  <a:pt x="15574" y="44800"/>
                </a:lnTo>
                <a:lnTo>
                  <a:pt x="19908" y="50821"/>
                </a:lnTo>
                <a:lnTo>
                  <a:pt x="24702" y="56741"/>
                </a:lnTo>
                <a:lnTo>
                  <a:pt x="29803" y="62592"/>
                </a:lnTo>
                <a:lnTo>
                  <a:pt x="35109" y="68398"/>
                </a:lnTo>
                <a:lnTo>
                  <a:pt x="40551" y="74174"/>
                </a:lnTo>
                <a:lnTo>
                  <a:pt x="69458" y="100911"/>
                </a:lnTo>
                <a:lnTo>
                  <a:pt x="89168" y="118709"/>
                </a:lnTo>
                <a:lnTo>
                  <a:pt x="105165" y="132479"/>
                </a:lnTo>
                <a:lnTo>
                  <a:pt x="118687" y="143564"/>
                </a:lnTo>
                <a:lnTo>
                  <a:pt x="130560" y="152859"/>
                </a:lnTo>
                <a:lnTo>
                  <a:pt x="141333" y="161913"/>
                </a:lnTo>
                <a:lnTo>
                  <a:pt x="151372" y="170807"/>
                </a:lnTo>
                <a:lnTo>
                  <a:pt x="160922" y="179594"/>
                </a:lnTo>
                <a:lnTo>
                  <a:pt x="184233" y="202057"/>
                </a:lnTo>
                <a:lnTo>
                  <a:pt x="238004" y="255283"/>
                </a:lnTo>
                <a:lnTo>
                  <a:pt x="249157" y="267343"/>
                </a:lnTo>
                <a:lnTo>
                  <a:pt x="258497" y="278241"/>
                </a:lnTo>
                <a:lnTo>
                  <a:pt x="266629" y="288364"/>
                </a:lnTo>
                <a:lnTo>
                  <a:pt x="274907" y="297017"/>
                </a:lnTo>
                <a:lnTo>
                  <a:pt x="283284" y="304692"/>
                </a:lnTo>
                <a:lnTo>
                  <a:pt x="291726" y="311713"/>
                </a:lnTo>
                <a:lnTo>
                  <a:pt x="298307" y="317346"/>
                </a:lnTo>
                <a:lnTo>
                  <a:pt x="303646" y="322054"/>
                </a:lnTo>
                <a:lnTo>
                  <a:pt x="317182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96"/>
          <p:cNvSpPr/>
          <p:nvPr/>
        </p:nvSpPr>
        <p:spPr>
          <a:xfrm>
            <a:off x="3183254" y="3060382"/>
            <a:ext cx="222886" cy="265748"/>
          </a:xfrm>
          <a:custGeom>
            <a:avLst/>
            <a:gdLst/>
            <a:ahLst/>
            <a:cxnLst/>
            <a:rect l="0" t="0" r="0" b="0"/>
            <a:pathLst>
              <a:path w="222886" h="265748">
                <a:moveTo>
                  <a:pt x="222885" y="0"/>
                </a:moveTo>
                <a:lnTo>
                  <a:pt x="213784" y="4551"/>
                </a:lnTo>
                <a:lnTo>
                  <a:pt x="211103" y="7797"/>
                </a:lnTo>
                <a:lnTo>
                  <a:pt x="209316" y="11865"/>
                </a:lnTo>
                <a:lnTo>
                  <a:pt x="208123" y="16483"/>
                </a:lnTo>
                <a:lnTo>
                  <a:pt x="205424" y="21466"/>
                </a:lnTo>
                <a:lnTo>
                  <a:pt x="201720" y="26693"/>
                </a:lnTo>
                <a:lnTo>
                  <a:pt x="197345" y="32083"/>
                </a:lnTo>
                <a:lnTo>
                  <a:pt x="189666" y="43296"/>
                </a:lnTo>
                <a:lnTo>
                  <a:pt x="143358" y="114616"/>
                </a:lnTo>
                <a:lnTo>
                  <a:pt x="135577" y="124036"/>
                </a:lnTo>
                <a:lnTo>
                  <a:pt x="127532" y="132220"/>
                </a:lnTo>
                <a:lnTo>
                  <a:pt x="119312" y="139582"/>
                </a:lnTo>
                <a:lnTo>
                  <a:pt x="109069" y="150204"/>
                </a:lnTo>
                <a:lnTo>
                  <a:pt x="97477" y="163002"/>
                </a:lnTo>
                <a:lnTo>
                  <a:pt x="84988" y="177248"/>
                </a:lnTo>
                <a:lnTo>
                  <a:pt x="73804" y="188650"/>
                </a:lnTo>
                <a:lnTo>
                  <a:pt x="63490" y="198157"/>
                </a:lnTo>
                <a:lnTo>
                  <a:pt x="53757" y="206399"/>
                </a:lnTo>
                <a:lnTo>
                  <a:pt x="44411" y="215705"/>
                </a:lnTo>
                <a:lnTo>
                  <a:pt x="35322" y="225718"/>
                </a:lnTo>
                <a:lnTo>
                  <a:pt x="19509" y="24414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97"/>
          <p:cNvSpPr/>
          <p:nvPr/>
        </p:nvSpPr>
        <p:spPr>
          <a:xfrm>
            <a:off x="2523172" y="3523330"/>
            <a:ext cx="934404" cy="111411"/>
          </a:xfrm>
          <a:custGeom>
            <a:avLst/>
            <a:gdLst/>
            <a:ahLst/>
            <a:cxnLst/>
            <a:rect l="0" t="0" r="0" b="0"/>
            <a:pathLst>
              <a:path w="934404" h="111411">
                <a:moveTo>
                  <a:pt x="0" y="111410"/>
                </a:moveTo>
                <a:lnTo>
                  <a:pt x="13653" y="102308"/>
                </a:lnTo>
                <a:lnTo>
                  <a:pt x="18627" y="99627"/>
                </a:lnTo>
                <a:lnTo>
                  <a:pt x="26694" y="96648"/>
                </a:lnTo>
                <a:lnTo>
                  <a:pt x="45692" y="90420"/>
                </a:lnTo>
                <a:lnTo>
                  <a:pt x="59036" y="86939"/>
                </a:lnTo>
                <a:lnTo>
                  <a:pt x="96723" y="77991"/>
                </a:lnTo>
                <a:lnTo>
                  <a:pt x="134428" y="70205"/>
                </a:lnTo>
                <a:lnTo>
                  <a:pt x="175951" y="62617"/>
                </a:lnTo>
                <a:lnTo>
                  <a:pt x="232505" y="52893"/>
                </a:lnTo>
                <a:lnTo>
                  <a:pt x="396868" y="27608"/>
                </a:lnTo>
                <a:lnTo>
                  <a:pt x="451269" y="20300"/>
                </a:lnTo>
                <a:lnTo>
                  <a:pt x="544734" y="9639"/>
                </a:lnTo>
                <a:lnTo>
                  <a:pt x="581278" y="6415"/>
                </a:lnTo>
                <a:lnTo>
                  <a:pt x="612309" y="4265"/>
                </a:lnTo>
                <a:lnTo>
                  <a:pt x="662662" y="1878"/>
                </a:lnTo>
                <a:lnTo>
                  <a:pt x="700917" y="816"/>
                </a:lnTo>
                <a:lnTo>
                  <a:pt x="892479" y="0"/>
                </a:lnTo>
                <a:lnTo>
                  <a:pt x="934403" y="85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98"/>
          <p:cNvSpPr/>
          <p:nvPr/>
        </p:nvSpPr>
        <p:spPr>
          <a:xfrm>
            <a:off x="2540317" y="3764554"/>
            <a:ext cx="433576" cy="298812"/>
          </a:xfrm>
          <a:custGeom>
            <a:avLst/>
            <a:gdLst/>
            <a:ahLst/>
            <a:cxnLst/>
            <a:rect l="0" t="0" r="0" b="0"/>
            <a:pathLst>
              <a:path w="433576" h="298812">
                <a:moveTo>
                  <a:pt x="0" y="67353"/>
                </a:moveTo>
                <a:lnTo>
                  <a:pt x="13652" y="67353"/>
                </a:lnTo>
                <a:lnTo>
                  <a:pt x="21484" y="66400"/>
                </a:lnTo>
                <a:lnTo>
                  <a:pt x="30515" y="64813"/>
                </a:lnTo>
                <a:lnTo>
                  <a:pt x="40346" y="62802"/>
                </a:lnTo>
                <a:lnTo>
                  <a:pt x="48805" y="60509"/>
                </a:lnTo>
                <a:lnTo>
                  <a:pt x="56349" y="58028"/>
                </a:lnTo>
                <a:lnTo>
                  <a:pt x="63284" y="55422"/>
                </a:lnTo>
                <a:lnTo>
                  <a:pt x="86696" y="47202"/>
                </a:lnTo>
                <a:lnTo>
                  <a:pt x="93992" y="44394"/>
                </a:lnTo>
                <a:lnTo>
                  <a:pt x="107179" y="38734"/>
                </a:lnTo>
                <a:lnTo>
                  <a:pt x="118125" y="35891"/>
                </a:lnTo>
                <a:lnTo>
                  <a:pt x="132090" y="33044"/>
                </a:lnTo>
                <a:lnTo>
                  <a:pt x="148068" y="30193"/>
                </a:lnTo>
                <a:lnTo>
                  <a:pt x="162529" y="27340"/>
                </a:lnTo>
                <a:lnTo>
                  <a:pt x="188758" y="21629"/>
                </a:lnTo>
                <a:lnTo>
                  <a:pt x="200134" y="19726"/>
                </a:lnTo>
                <a:lnTo>
                  <a:pt x="210575" y="18456"/>
                </a:lnTo>
                <a:lnTo>
                  <a:pt x="220393" y="17610"/>
                </a:lnTo>
                <a:lnTo>
                  <a:pt x="230749" y="16093"/>
                </a:lnTo>
                <a:lnTo>
                  <a:pt x="241463" y="14130"/>
                </a:lnTo>
                <a:lnTo>
                  <a:pt x="252415" y="11869"/>
                </a:lnTo>
                <a:lnTo>
                  <a:pt x="262574" y="10361"/>
                </a:lnTo>
                <a:lnTo>
                  <a:pt x="272205" y="9356"/>
                </a:lnTo>
                <a:lnTo>
                  <a:pt x="281482" y="8686"/>
                </a:lnTo>
                <a:lnTo>
                  <a:pt x="290525" y="8239"/>
                </a:lnTo>
                <a:lnTo>
                  <a:pt x="308192" y="7743"/>
                </a:lnTo>
                <a:lnTo>
                  <a:pt x="316904" y="6658"/>
                </a:lnTo>
                <a:lnTo>
                  <a:pt x="325569" y="4982"/>
                </a:lnTo>
                <a:lnTo>
                  <a:pt x="334204" y="2912"/>
                </a:lnTo>
                <a:lnTo>
                  <a:pt x="341865" y="1533"/>
                </a:lnTo>
                <a:lnTo>
                  <a:pt x="348877" y="613"/>
                </a:lnTo>
                <a:lnTo>
                  <a:pt x="355457" y="0"/>
                </a:lnTo>
                <a:lnTo>
                  <a:pt x="366512" y="543"/>
                </a:lnTo>
                <a:lnTo>
                  <a:pt x="380549" y="1858"/>
                </a:lnTo>
                <a:lnTo>
                  <a:pt x="408210" y="4907"/>
                </a:lnTo>
                <a:lnTo>
                  <a:pt x="423679" y="6262"/>
                </a:lnTo>
                <a:lnTo>
                  <a:pt x="428185" y="7575"/>
                </a:lnTo>
                <a:lnTo>
                  <a:pt x="431189" y="9404"/>
                </a:lnTo>
                <a:lnTo>
                  <a:pt x="433192" y="11575"/>
                </a:lnTo>
                <a:lnTo>
                  <a:pt x="433575" y="14928"/>
                </a:lnTo>
                <a:lnTo>
                  <a:pt x="431460" y="23733"/>
                </a:lnTo>
                <a:lnTo>
                  <a:pt x="429885" y="31456"/>
                </a:lnTo>
                <a:lnTo>
                  <a:pt x="429465" y="34850"/>
                </a:lnTo>
                <a:lnTo>
                  <a:pt x="426458" y="43700"/>
                </a:lnTo>
                <a:lnTo>
                  <a:pt x="424323" y="48727"/>
                </a:lnTo>
                <a:lnTo>
                  <a:pt x="419410" y="59392"/>
                </a:lnTo>
                <a:lnTo>
                  <a:pt x="416767" y="64903"/>
                </a:lnTo>
                <a:lnTo>
                  <a:pt x="414052" y="72388"/>
                </a:lnTo>
                <a:lnTo>
                  <a:pt x="411290" y="81187"/>
                </a:lnTo>
                <a:lnTo>
                  <a:pt x="408496" y="90863"/>
                </a:lnTo>
                <a:lnTo>
                  <a:pt x="404728" y="99219"/>
                </a:lnTo>
                <a:lnTo>
                  <a:pt x="400311" y="106694"/>
                </a:lnTo>
                <a:lnTo>
                  <a:pt x="395461" y="113583"/>
                </a:lnTo>
                <a:lnTo>
                  <a:pt x="391276" y="120081"/>
                </a:lnTo>
                <a:lnTo>
                  <a:pt x="387533" y="126317"/>
                </a:lnTo>
                <a:lnTo>
                  <a:pt x="384086" y="132380"/>
                </a:lnTo>
                <a:lnTo>
                  <a:pt x="380834" y="139279"/>
                </a:lnTo>
                <a:lnTo>
                  <a:pt x="377715" y="146737"/>
                </a:lnTo>
                <a:lnTo>
                  <a:pt x="374682" y="154565"/>
                </a:lnTo>
                <a:lnTo>
                  <a:pt x="371708" y="161690"/>
                </a:lnTo>
                <a:lnTo>
                  <a:pt x="368773" y="168344"/>
                </a:lnTo>
                <a:lnTo>
                  <a:pt x="362972" y="180818"/>
                </a:lnTo>
                <a:lnTo>
                  <a:pt x="357218" y="192712"/>
                </a:lnTo>
                <a:lnTo>
                  <a:pt x="355303" y="198550"/>
                </a:lnTo>
                <a:lnTo>
                  <a:pt x="354026" y="204348"/>
                </a:lnTo>
                <a:lnTo>
                  <a:pt x="353175" y="210118"/>
                </a:lnTo>
                <a:lnTo>
                  <a:pt x="351655" y="215870"/>
                </a:lnTo>
                <a:lnTo>
                  <a:pt x="349689" y="221609"/>
                </a:lnTo>
                <a:lnTo>
                  <a:pt x="347426" y="227341"/>
                </a:lnTo>
                <a:lnTo>
                  <a:pt x="345917" y="233067"/>
                </a:lnTo>
                <a:lnTo>
                  <a:pt x="344911" y="238789"/>
                </a:lnTo>
                <a:lnTo>
                  <a:pt x="344241" y="244509"/>
                </a:lnTo>
                <a:lnTo>
                  <a:pt x="341889" y="252132"/>
                </a:lnTo>
                <a:lnTo>
                  <a:pt x="338416" y="261024"/>
                </a:lnTo>
                <a:lnTo>
                  <a:pt x="334196" y="270762"/>
                </a:lnTo>
                <a:lnTo>
                  <a:pt x="331382" y="278206"/>
                </a:lnTo>
                <a:lnTo>
                  <a:pt x="329506" y="284122"/>
                </a:lnTo>
                <a:lnTo>
                  <a:pt x="325755" y="2988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99"/>
          <p:cNvSpPr/>
          <p:nvPr/>
        </p:nvSpPr>
        <p:spPr>
          <a:xfrm>
            <a:off x="3157537" y="3917632"/>
            <a:ext cx="171451" cy="197169"/>
          </a:xfrm>
          <a:custGeom>
            <a:avLst/>
            <a:gdLst/>
            <a:ahLst/>
            <a:cxnLst/>
            <a:rect l="0" t="0" r="0" b="0"/>
            <a:pathLst>
              <a:path w="171451" h="197169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4551" y="20151"/>
                </a:lnTo>
                <a:lnTo>
                  <a:pt x="6844" y="23912"/>
                </a:lnTo>
                <a:lnTo>
                  <a:pt x="9325" y="28324"/>
                </a:lnTo>
                <a:lnTo>
                  <a:pt x="11932" y="33170"/>
                </a:lnTo>
                <a:lnTo>
                  <a:pt x="15574" y="37353"/>
                </a:lnTo>
                <a:lnTo>
                  <a:pt x="19908" y="41095"/>
                </a:lnTo>
                <a:lnTo>
                  <a:pt x="24702" y="44542"/>
                </a:lnTo>
                <a:lnTo>
                  <a:pt x="28851" y="48744"/>
                </a:lnTo>
                <a:lnTo>
                  <a:pt x="32569" y="53451"/>
                </a:lnTo>
                <a:lnTo>
                  <a:pt x="36000" y="58494"/>
                </a:lnTo>
                <a:lnTo>
                  <a:pt x="40193" y="63761"/>
                </a:lnTo>
                <a:lnTo>
                  <a:pt x="44893" y="69178"/>
                </a:lnTo>
                <a:lnTo>
                  <a:pt x="49931" y="74694"/>
                </a:lnTo>
                <a:lnTo>
                  <a:pt x="56147" y="80276"/>
                </a:lnTo>
                <a:lnTo>
                  <a:pt x="63149" y="85902"/>
                </a:lnTo>
                <a:lnTo>
                  <a:pt x="70674" y="91558"/>
                </a:lnTo>
                <a:lnTo>
                  <a:pt x="78549" y="99139"/>
                </a:lnTo>
                <a:lnTo>
                  <a:pt x="86656" y="108003"/>
                </a:lnTo>
                <a:lnTo>
                  <a:pt x="94918" y="117722"/>
                </a:lnTo>
                <a:lnTo>
                  <a:pt x="102331" y="125154"/>
                </a:lnTo>
                <a:lnTo>
                  <a:pt x="109179" y="131061"/>
                </a:lnTo>
                <a:lnTo>
                  <a:pt x="115648" y="135951"/>
                </a:lnTo>
                <a:lnTo>
                  <a:pt x="120914" y="141117"/>
                </a:lnTo>
                <a:lnTo>
                  <a:pt x="125377" y="146465"/>
                </a:lnTo>
                <a:lnTo>
                  <a:pt x="129304" y="151936"/>
                </a:lnTo>
                <a:lnTo>
                  <a:pt x="132875" y="156536"/>
                </a:lnTo>
                <a:lnTo>
                  <a:pt x="136209" y="160555"/>
                </a:lnTo>
                <a:lnTo>
                  <a:pt x="139383" y="164187"/>
                </a:lnTo>
                <a:lnTo>
                  <a:pt x="142452" y="167560"/>
                </a:lnTo>
                <a:lnTo>
                  <a:pt x="148402" y="173849"/>
                </a:lnTo>
                <a:lnTo>
                  <a:pt x="171450" y="1971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00"/>
          <p:cNvSpPr/>
          <p:nvPr/>
        </p:nvSpPr>
        <p:spPr>
          <a:xfrm>
            <a:off x="3166110" y="3943350"/>
            <a:ext cx="188595" cy="214313"/>
          </a:xfrm>
          <a:custGeom>
            <a:avLst/>
            <a:gdLst/>
            <a:ahLst/>
            <a:cxnLst/>
            <a:rect l="0" t="0" r="0" b="0"/>
            <a:pathLst>
              <a:path w="188595" h="214313">
                <a:moveTo>
                  <a:pt x="188594" y="0"/>
                </a:moveTo>
                <a:lnTo>
                  <a:pt x="184044" y="0"/>
                </a:lnTo>
                <a:lnTo>
                  <a:pt x="182703" y="1905"/>
                </a:lnTo>
                <a:lnTo>
                  <a:pt x="181810" y="5079"/>
                </a:lnTo>
                <a:lnTo>
                  <a:pt x="181213" y="9101"/>
                </a:lnTo>
                <a:lnTo>
                  <a:pt x="178911" y="12735"/>
                </a:lnTo>
                <a:lnTo>
                  <a:pt x="175472" y="16110"/>
                </a:lnTo>
                <a:lnTo>
                  <a:pt x="171273" y="19312"/>
                </a:lnTo>
                <a:lnTo>
                  <a:pt x="168475" y="22400"/>
                </a:lnTo>
                <a:lnTo>
                  <a:pt x="166609" y="25410"/>
                </a:lnTo>
                <a:lnTo>
                  <a:pt x="165365" y="28370"/>
                </a:lnTo>
                <a:lnTo>
                  <a:pt x="162631" y="32248"/>
                </a:lnTo>
                <a:lnTo>
                  <a:pt x="158903" y="36739"/>
                </a:lnTo>
                <a:lnTo>
                  <a:pt x="154512" y="41638"/>
                </a:lnTo>
                <a:lnTo>
                  <a:pt x="144554" y="52160"/>
                </a:lnTo>
                <a:lnTo>
                  <a:pt x="139232" y="57633"/>
                </a:lnTo>
                <a:lnTo>
                  <a:pt x="133779" y="62234"/>
                </a:lnTo>
                <a:lnTo>
                  <a:pt x="128238" y="66255"/>
                </a:lnTo>
                <a:lnTo>
                  <a:pt x="122640" y="69887"/>
                </a:lnTo>
                <a:lnTo>
                  <a:pt x="115097" y="77071"/>
                </a:lnTo>
                <a:lnTo>
                  <a:pt x="106259" y="86623"/>
                </a:lnTo>
                <a:lnTo>
                  <a:pt x="96557" y="97754"/>
                </a:lnTo>
                <a:lnTo>
                  <a:pt x="87231" y="108031"/>
                </a:lnTo>
                <a:lnTo>
                  <a:pt x="69249" y="127071"/>
                </a:lnTo>
                <a:lnTo>
                  <a:pt x="62358" y="135196"/>
                </a:lnTo>
                <a:lnTo>
                  <a:pt x="56812" y="142518"/>
                </a:lnTo>
                <a:lnTo>
                  <a:pt x="52162" y="149305"/>
                </a:lnTo>
                <a:lnTo>
                  <a:pt x="47157" y="154781"/>
                </a:lnTo>
                <a:lnTo>
                  <a:pt x="41915" y="159385"/>
                </a:lnTo>
                <a:lnTo>
                  <a:pt x="36516" y="163406"/>
                </a:lnTo>
                <a:lnTo>
                  <a:pt x="32916" y="167992"/>
                </a:lnTo>
                <a:lnTo>
                  <a:pt x="30516" y="172955"/>
                </a:lnTo>
                <a:lnTo>
                  <a:pt x="28917" y="178168"/>
                </a:lnTo>
                <a:lnTo>
                  <a:pt x="25945" y="182596"/>
                </a:lnTo>
                <a:lnTo>
                  <a:pt x="22059" y="186501"/>
                </a:lnTo>
                <a:lnTo>
                  <a:pt x="11236" y="195060"/>
                </a:lnTo>
                <a:lnTo>
                  <a:pt x="7216" y="201311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01"/>
          <p:cNvSpPr/>
          <p:nvPr/>
        </p:nvSpPr>
        <p:spPr>
          <a:xfrm>
            <a:off x="6086568" y="5134927"/>
            <a:ext cx="11337" cy="18"/>
          </a:xfrm>
          <a:custGeom>
            <a:avLst/>
            <a:gdLst/>
            <a:ahLst/>
            <a:cxnLst/>
            <a:rect l="0" t="0" r="0" b="0"/>
            <a:pathLst>
              <a:path w="11337" h="18">
                <a:moveTo>
                  <a:pt x="0" y="17"/>
                </a:moveTo>
                <a:lnTo>
                  <a:pt x="1133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02"/>
          <p:cNvSpPr/>
          <p:nvPr/>
        </p:nvSpPr>
        <p:spPr>
          <a:xfrm>
            <a:off x="3800475" y="3310290"/>
            <a:ext cx="240030" cy="24413"/>
          </a:xfrm>
          <a:custGeom>
            <a:avLst/>
            <a:gdLst/>
            <a:ahLst/>
            <a:cxnLst/>
            <a:rect l="0" t="0" r="0" b="0"/>
            <a:pathLst>
              <a:path w="240030" h="24413">
                <a:moveTo>
                  <a:pt x="0" y="24412"/>
                </a:moveTo>
                <a:lnTo>
                  <a:pt x="18203" y="19861"/>
                </a:lnTo>
                <a:lnTo>
                  <a:pt x="25470" y="18521"/>
                </a:lnTo>
                <a:lnTo>
                  <a:pt x="32220" y="17627"/>
                </a:lnTo>
                <a:lnTo>
                  <a:pt x="38625" y="17031"/>
                </a:lnTo>
                <a:lnTo>
                  <a:pt x="47657" y="15682"/>
                </a:lnTo>
                <a:lnTo>
                  <a:pt x="70394" y="11642"/>
                </a:lnTo>
                <a:lnTo>
                  <a:pt x="81219" y="10184"/>
                </a:lnTo>
                <a:lnTo>
                  <a:pt x="91293" y="9212"/>
                </a:lnTo>
                <a:lnTo>
                  <a:pt x="100867" y="8564"/>
                </a:lnTo>
                <a:lnTo>
                  <a:pt x="109154" y="7179"/>
                </a:lnTo>
                <a:lnTo>
                  <a:pt x="116584" y="5303"/>
                </a:lnTo>
                <a:lnTo>
                  <a:pt x="123443" y="3100"/>
                </a:lnTo>
                <a:lnTo>
                  <a:pt x="129920" y="1632"/>
                </a:lnTo>
                <a:lnTo>
                  <a:pt x="136144" y="653"/>
                </a:lnTo>
                <a:lnTo>
                  <a:pt x="142197" y="0"/>
                </a:lnTo>
                <a:lnTo>
                  <a:pt x="155758" y="517"/>
                </a:lnTo>
                <a:lnTo>
                  <a:pt x="240029" y="72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03"/>
          <p:cNvSpPr/>
          <p:nvPr/>
        </p:nvSpPr>
        <p:spPr>
          <a:xfrm>
            <a:off x="3843337" y="3446145"/>
            <a:ext cx="274321" cy="42863"/>
          </a:xfrm>
          <a:custGeom>
            <a:avLst/>
            <a:gdLst/>
            <a:ahLst/>
            <a:cxnLst/>
            <a:rect l="0" t="0" r="0" b="0"/>
            <a:pathLst>
              <a:path w="274321" h="42863">
                <a:moveTo>
                  <a:pt x="0" y="42862"/>
                </a:moveTo>
                <a:lnTo>
                  <a:pt x="18204" y="33761"/>
                </a:lnTo>
                <a:lnTo>
                  <a:pt x="26423" y="31079"/>
                </a:lnTo>
                <a:lnTo>
                  <a:pt x="34760" y="29292"/>
                </a:lnTo>
                <a:lnTo>
                  <a:pt x="43176" y="28100"/>
                </a:lnTo>
                <a:lnTo>
                  <a:pt x="65227" y="24236"/>
                </a:lnTo>
                <a:lnTo>
                  <a:pt x="77775" y="21872"/>
                </a:lnTo>
                <a:lnTo>
                  <a:pt x="88044" y="19344"/>
                </a:lnTo>
                <a:lnTo>
                  <a:pt x="96796" y="16706"/>
                </a:lnTo>
                <a:lnTo>
                  <a:pt x="104536" y="13994"/>
                </a:lnTo>
                <a:lnTo>
                  <a:pt x="111601" y="12187"/>
                </a:lnTo>
                <a:lnTo>
                  <a:pt x="118216" y="10982"/>
                </a:lnTo>
                <a:lnTo>
                  <a:pt x="124530" y="10179"/>
                </a:lnTo>
                <a:lnTo>
                  <a:pt x="131597" y="9643"/>
                </a:lnTo>
                <a:lnTo>
                  <a:pt x="139167" y="9286"/>
                </a:lnTo>
                <a:lnTo>
                  <a:pt x="147070" y="9048"/>
                </a:lnTo>
                <a:lnTo>
                  <a:pt x="159007" y="7937"/>
                </a:lnTo>
                <a:lnTo>
                  <a:pt x="202900" y="2775"/>
                </a:lnTo>
                <a:lnTo>
                  <a:pt x="213372" y="1850"/>
                </a:lnTo>
                <a:lnTo>
                  <a:pt x="222258" y="1233"/>
                </a:lnTo>
                <a:lnTo>
                  <a:pt x="237211" y="54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04"/>
          <p:cNvSpPr/>
          <p:nvPr/>
        </p:nvSpPr>
        <p:spPr>
          <a:xfrm>
            <a:off x="3894772" y="4089082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0"/>
                </a:moveTo>
                <a:lnTo>
                  <a:pt x="139017" y="0"/>
                </a:lnTo>
                <a:lnTo>
                  <a:pt x="248603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05"/>
          <p:cNvSpPr/>
          <p:nvPr/>
        </p:nvSpPr>
        <p:spPr>
          <a:xfrm>
            <a:off x="3911917" y="4191952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0"/>
                </a:moveTo>
                <a:lnTo>
                  <a:pt x="57828" y="0"/>
                </a:lnTo>
                <a:lnTo>
                  <a:pt x="69985" y="952"/>
                </a:lnTo>
                <a:lnTo>
                  <a:pt x="106352" y="4551"/>
                </a:lnTo>
                <a:lnTo>
                  <a:pt x="124241" y="5891"/>
                </a:lnTo>
                <a:lnTo>
                  <a:pt x="140930" y="6785"/>
                </a:lnTo>
                <a:lnTo>
                  <a:pt x="156819" y="7381"/>
                </a:lnTo>
                <a:lnTo>
                  <a:pt x="168363" y="8731"/>
                </a:lnTo>
                <a:lnTo>
                  <a:pt x="177012" y="10583"/>
                </a:lnTo>
                <a:lnTo>
                  <a:pt x="197167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06"/>
          <p:cNvSpPr/>
          <p:nvPr/>
        </p:nvSpPr>
        <p:spPr>
          <a:xfrm>
            <a:off x="2771775" y="4389120"/>
            <a:ext cx="394336" cy="25718"/>
          </a:xfrm>
          <a:custGeom>
            <a:avLst/>
            <a:gdLst/>
            <a:ahLst/>
            <a:cxnLst/>
            <a:rect l="0" t="0" r="0" b="0"/>
            <a:pathLst>
              <a:path w="394336" h="25718">
                <a:moveTo>
                  <a:pt x="0" y="25717"/>
                </a:moveTo>
                <a:lnTo>
                  <a:pt x="22754" y="25717"/>
                </a:lnTo>
                <a:lnTo>
                  <a:pt x="37076" y="24765"/>
                </a:lnTo>
                <a:lnTo>
                  <a:pt x="88879" y="19825"/>
                </a:lnTo>
                <a:lnTo>
                  <a:pt x="102115" y="18932"/>
                </a:lnTo>
                <a:lnTo>
                  <a:pt x="113796" y="18336"/>
                </a:lnTo>
                <a:lnTo>
                  <a:pt x="142016" y="17674"/>
                </a:lnTo>
                <a:lnTo>
                  <a:pt x="157542" y="17498"/>
                </a:lnTo>
                <a:lnTo>
                  <a:pt x="170751" y="16428"/>
                </a:lnTo>
                <a:lnTo>
                  <a:pt x="182413" y="14762"/>
                </a:lnTo>
                <a:lnTo>
                  <a:pt x="193046" y="12698"/>
                </a:lnTo>
                <a:lnTo>
                  <a:pt x="202040" y="11323"/>
                </a:lnTo>
                <a:lnTo>
                  <a:pt x="209941" y="10406"/>
                </a:lnTo>
                <a:lnTo>
                  <a:pt x="217113" y="9795"/>
                </a:lnTo>
                <a:lnTo>
                  <a:pt x="223799" y="9387"/>
                </a:lnTo>
                <a:lnTo>
                  <a:pt x="236309" y="8934"/>
                </a:lnTo>
                <a:lnTo>
                  <a:pt x="246121" y="7861"/>
                </a:lnTo>
                <a:lnTo>
                  <a:pt x="282475" y="2752"/>
                </a:lnTo>
                <a:lnTo>
                  <a:pt x="290234" y="1834"/>
                </a:lnTo>
                <a:lnTo>
                  <a:pt x="296359" y="1223"/>
                </a:lnTo>
                <a:lnTo>
                  <a:pt x="308245" y="543"/>
                </a:lnTo>
                <a:lnTo>
                  <a:pt x="319877" y="241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07"/>
          <p:cNvSpPr/>
          <p:nvPr/>
        </p:nvSpPr>
        <p:spPr>
          <a:xfrm>
            <a:off x="2900362" y="4612004"/>
            <a:ext cx="308575" cy="300039"/>
          </a:xfrm>
          <a:custGeom>
            <a:avLst/>
            <a:gdLst/>
            <a:ahLst/>
            <a:cxnLst/>
            <a:rect l="0" t="0" r="0" b="0"/>
            <a:pathLst>
              <a:path w="308575" h="300039">
                <a:moveTo>
                  <a:pt x="0" y="0"/>
                </a:moveTo>
                <a:lnTo>
                  <a:pt x="21034" y="0"/>
                </a:lnTo>
                <a:lnTo>
                  <a:pt x="28310" y="953"/>
                </a:lnTo>
                <a:lnTo>
                  <a:pt x="36018" y="2541"/>
                </a:lnTo>
                <a:lnTo>
                  <a:pt x="44015" y="4552"/>
                </a:lnTo>
                <a:lnTo>
                  <a:pt x="52203" y="5892"/>
                </a:lnTo>
                <a:lnTo>
                  <a:pt x="60520" y="6786"/>
                </a:lnTo>
                <a:lnTo>
                  <a:pt x="68921" y="7382"/>
                </a:lnTo>
                <a:lnTo>
                  <a:pt x="76428" y="7779"/>
                </a:lnTo>
                <a:lnTo>
                  <a:pt x="89848" y="8220"/>
                </a:lnTo>
                <a:lnTo>
                  <a:pt x="112664" y="8469"/>
                </a:lnTo>
                <a:lnTo>
                  <a:pt x="122734" y="9456"/>
                </a:lnTo>
                <a:lnTo>
                  <a:pt x="134211" y="11067"/>
                </a:lnTo>
                <a:lnTo>
                  <a:pt x="146623" y="13093"/>
                </a:lnTo>
                <a:lnTo>
                  <a:pt x="157757" y="14444"/>
                </a:lnTo>
                <a:lnTo>
                  <a:pt x="168036" y="15345"/>
                </a:lnTo>
                <a:lnTo>
                  <a:pt x="177747" y="15945"/>
                </a:lnTo>
                <a:lnTo>
                  <a:pt x="188983" y="17297"/>
                </a:lnTo>
                <a:lnTo>
                  <a:pt x="201236" y="19152"/>
                </a:lnTo>
                <a:lnTo>
                  <a:pt x="214167" y="21341"/>
                </a:lnTo>
                <a:lnTo>
                  <a:pt x="224693" y="22800"/>
                </a:lnTo>
                <a:lnTo>
                  <a:pt x="233615" y="23773"/>
                </a:lnTo>
                <a:lnTo>
                  <a:pt x="241469" y="24421"/>
                </a:lnTo>
                <a:lnTo>
                  <a:pt x="248609" y="25806"/>
                </a:lnTo>
                <a:lnTo>
                  <a:pt x="255274" y="27682"/>
                </a:lnTo>
                <a:lnTo>
                  <a:pt x="261623" y="29885"/>
                </a:lnTo>
                <a:lnTo>
                  <a:pt x="267760" y="31353"/>
                </a:lnTo>
                <a:lnTo>
                  <a:pt x="273757" y="32333"/>
                </a:lnTo>
                <a:lnTo>
                  <a:pt x="279659" y="32985"/>
                </a:lnTo>
                <a:lnTo>
                  <a:pt x="288758" y="36251"/>
                </a:lnTo>
                <a:lnTo>
                  <a:pt x="297809" y="41556"/>
                </a:lnTo>
                <a:lnTo>
                  <a:pt x="307223" y="50129"/>
                </a:lnTo>
                <a:lnTo>
                  <a:pt x="307685" y="51517"/>
                </a:lnTo>
                <a:lnTo>
                  <a:pt x="308199" y="55599"/>
                </a:lnTo>
                <a:lnTo>
                  <a:pt x="308427" y="70749"/>
                </a:lnTo>
                <a:lnTo>
                  <a:pt x="308574" y="101076"/>
                </a:lnTo>
                <a:lnTo>
                  <a:pt x="307634" y="106437"/>
                </a:lnTo>
                <a:lnTo>
                  <a:pt x="306054" y="111916"/>
                </a:lnTo>
                <a:lnTo>
                  <a:pt x="304048" y="117473"/>
                </a:lnTo>
                <a:lnTo>
                  <a:pt x="302711" y="123083"/>
                </a:lnTo>
                <a:lnTo>
                  <a:pt x="301820" y="128728"/>
                </a:lnTo>
                <a:lnTo>
                  <a:pt x="301226" y="134396"/>
                </a:lnTo>
                <a:lnTo>
                  <a:pt x="299877" y="142938"/>
                </a:lnTo>
                <a:lnTo>
                  <a:pt x="295839" y="165128"/>
                </a:lnTo>
                <a:lnTo>
                  <a:pt x="294381" y="175808"/>
                </a:lnTo>
                <a:lnTo>
                  <a:pt x="293409" y="185786"/>
                </a:lnTo>
                <a:lnTo>
                  <a:pt x="291465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08"/>
          <p:cNvSpPr/>
          <p:nvPr/>
        </p:nvSpPr>
        <p:spPr>
          <a:xfrm>
            <a:off x="4854892" y="4551997"/>
            <a:ext cx="668656" cy="42833"/>
          </a:xfrm>
          <a:custGeom>
            <a:avLst/>
            <a:gdLst/>
            <a:ahLst/>
            <a:cxnLst/>
            <a:rect l="0" t="0" r="0" b="0"/>
            <a:pathLst>
              <a:path w="668656" h="42833">
                <a:moveTo>
                  <a:pt x="0" y="34290"/>
                </a:moveTo>
                <a:lnTo>
                  <a:pt x="13653" y="38841"/>
                </a:lnTo>
                <a:lnTo>
                  <a:pt x="19579" y="40182"/>
                </a:lnTo>
                <a:lnTo>
                  <a:pt x="25436" y="41075"/>
                </a:lnTo>
                <a:lnTo>
                  <a:pt x="45595" y="42068"/>
                </a:lnTo>
                <a:lnTo>
                  <a:pt x="206896" y="42832"/>
                </a:lnTo>
                <a:lnTo>
                  <a:pt x="228419" y="41890"/>
                </a:lnTo>
                <a:lnTo>
                  <a:pt x="244671" y="40309"/>
                </a:lnTo>
                <a:lnTo>
                  <a:pt x="257412" y="38303"/>
                </a:lnTo>
                <a:lnTo>
                  <a:pt x="268763" y="36965"/>
                </a:lnTo>
                <a:lnTo>
                  <a:pt x="279188" y="36073"/>
                </a:lnTo>
                <a:lnTo>
                  <a:pt x="288995" y="35479"/>
                </a:lnTo>
                <a:lnTo>
                  <a:pt x="315133" y="34819"/>
                </a:lnTo>
                <a:lnTo>
                  <a:pt x="451759" y="34300"/>
                </a:lnTo>
                <a:lnTo>
                  <a:pt x="461193" y="33344"/>
                </a:lnTo>
                <a:lnTo>
                  <a:pt x="470339" y="31754"/>
                </a:lnTo>
                <a:lnTo>
                  <a:pt x="479295" y="29742"/>
                </a:lnTo>
                <a:lnTo>
                  <a:pt x="488122" y="28401"/>
                </a:lnTo>
                <a:lnTo>
                  <a:pt x="496865" y="27506"/>
                </a:lnTo>
                <a:lnTo>
                  <a:pt x="505551" y="26910"/>
                </a:lnTo>
                <a:lnTo>
                  <a:pt x="535522" y="23708"/>
                </a:lnTo>
                <a:lnTo>
                  <a:pt x="554182" y="21520"/>
                </a:lnTo>
                <a:lnTo>
                  <a:pt x="568527" y="20061"/>
                </a:lnTo>
                <a:lnTo>
                  <a:pt x="579996" y="19089"/>
                </a:lnTo>
                <a:lnTo>
                  <a:pt x="589546" y="18442"/>
                </a:lnTo>
                <a:lnTo>
                  <a:pt x="599723" y="17057"/>
                </a:lnTo>
                <a:lnTo>
                  <a:pt x="610318" y="15181"/>
                </a:lnTo>
                <a:lnTo>
                  <a:pt x="621191" y="12979"/>
                </a:lnTo>
                <a:lnTo>
                  <a:pt x="629392" y="11510"/>
                </a:lnTo>
                <a:lnTo>
                  <a:pt x="635813" y="10531"/>
                </a:lnTo>
                <a:lnTo>
                  <a:pt x="645486" y="9443"/>
                </a:lnTo>
                <a:lnTo>
                  <a:pt x="652960" y="8959"/>
                </a:lnTo>
                <a:lnTo>
                  <a:pt x="656287" y="7878"/>
                </a:lnTo>
                <a:lnTo>
                  <a:pt x="659457" y="6205"/>
                </a:lnTo>
                <a:lnTo>
                  <a:pt x="66865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09"/>
          <p:cNvSpPr/>
          <p:nvPr/>
        </p:nvSpPr>
        <p:spPr>
          <a:xfrm>
            <a:off x="5214937" y="4930388"/>
            <a:ext cx="322566" cy="273120"/>
          </a:xfrm>
          <a:custGeom>
            <a:avLst/>
            <a:gdLst/>
            <a:ahLst/>
            <a:cxnLst/>
            <a:rect l="0" t="0" r="0" b="0"/>
            <a:pathLst>
              <a:path w="322566" h="273120">
                <a:moveTo>
                  <a:pt x="0" y="15944"/>
                </a:moveTo>
                <a:lnTo>
                  <a:pt x="9102" y="15944"/>
                </a:lnTo>
                <a:lnTo>
                  <a:pt x="12735" y="16897"/>
                </a:lnTo>
                <a:lnTo>
                  <a:pt x="19313" y="20495"/>
                </a:lnTo>
                <a:lnTo>
                  <a:pt x="23352" y="20883"/>
                </a:lnTo>
                <a:lnTo>
                  <a:pt x="32921" y="18774"/>
                </a:lnTo>
                <a:lnTo>
                  <a:pt x="40984" y="17202"/>
                </a:lnTo>
                <a:lnTo>
                  <a:pt x="48695" y="16503"/>
                </a:lnTo>
                <a:lnTo>
                  <a:pt x="58472" y="16193"/>
                </a:lnTo>
                <a:lnTo>
                  <a:pt x="106318" y="15966"/>
                </a:lnTo>
                <a:lnTo>
                  <a:pt x="112789" y="15006"/>
                </a:lnTo>
                <a:lnTo>
                  <a:pt x="119007" y="13414"/>
                </a:lnTo>
                <a:lnTo>
                  <a:pt x="125058" y="11399"/>
                </a:lnTo>
                <a:lnTo>
                  <a:pt x="131950" y="10057"/>
                </a:lnTo>
                <a:lnTo>
                  <a:pt x="139402" y="9162"/>
                </a:lnTo>
                <a:lnTo>
                  <a:pt x="147227" y="8565"/>
                </a:lnTo>
                <a:lnTo>
                  <a:pt x="157206" y="8167"/>
                </a:lnTo>
                <a:lnTo>
                  <a:pt x="202959" y="7476"/>
                </a:lnTo>
                <a:lnTo>
                  <a:pt x="209601" y="6489"/>
                </a:lnTo>
                <a:lnTo>
                  <a:pt x="216886" y="4878"/>
                </a:lnTo>
                <a:lnTo>
                  <a:pt x="224601" y="2852"/>
                </a:lnTo>
                <a:lnTo>
                  <a:pt x="231649" y="1501"/>
                </a:lnTo>
                <a:lnTo>
                  <a:pt x="238253" y="600"/>
                </a:lnTo>
                <a:lnTo>
                  <a:pt x="244560" y="0"/>
                </a:lnTo>
                <a:lnTo>
                  <a:pt x="253528" y="552"/>
                </a:lnTo>
                <a:lnTo>
                  <a:pt x="264268" y="1873"/>
                </a:lnTo>
                <a:lnTo>
                  <a:pt x="276192" y="3706"/>
                </a:lnTo>
                <a:lnTo>
                  <a:pt x="285093" y="4928"/>
                </a:lnTo>
                <a:lnTo>
                  <a:pt x="291979" y="5742"/>
                </a:lnTo>
                <a:lnTo>
                  <a:pt x="297523" y="6285"/>
                </a:lnTo>
                <a:lnTo>
                  <a:pt x="303123" y="6647"/>
                </a:lnTo>
                <a:lnTo>
                  <a:pt x="308762" y="6889"/>
                </a:lnTo>
                <a:lnTo>
                  <a:pt x="314427" y="7050"/>
                </a:lnTo>
                <a:lnTo>
                  <a:pt x="318203" y="8109"/>
                </a:lnTo>
                <a:lnTo>
                  <a:pt x="320720" y="9768"/>
                </a:lnTo>
                <a:lnTo>
                  <a:pt x="322399" y="11827"/>
                </a:lnTo>
                <a:lnTo>
                  <a:pt x="322565" y="14152"/>
                </a:lnTo>
                <a:lnTo>
                  <a:pt x="321723" y="16654"/>
                </a:lnTo>
                <a:lnTo>
                  <a:pt x="320210" y="19275"/>
                </a:lnTo>
                <a:lnTo>
                  <a:pt x="318528" y="27267"/>
                </a:lnTo>
                <a:lnTo>
                  <a:pt x="318079" y="32065"/>
                </a:lnTo>
                <a:lnTo>
                  <a:pt x="316828" y="37169"/>
                </a:lnTo>
                <a:lnTo>
                  <a:pt x="315042" y="42477"/>
                </a:lnTo>
                <a:lnTo>
                  <a:pt x="312897" y="47920"/>
                </a:lnTo>
                <a:lnTo>
                  <a:pt x="311468" y="53454"/>
                </a:lnTo>
                <a:lnTo>
                  <a:pt x="310516" y="59048"/>
                </a:lnTo>
                <a:lnTo>
                  <a:pt x="309880" y="64683"/>
                </a:lnTo>
                <a:lnTo>
                  <a:pt x="308504" y="71297"/>
                </a:lnTo>
                <a:lnTo>
                  <a:pt x="306635" y="78563"/>
                </a:lnTo>
                <a:lnTo>
                  <a:pt x="302017" y="95210"/>
                </a:lnTo>
                <a:lnTo>
                  <a:pt x="296790" y="115309"/>
                </a:lnTo>
                <a:lnTo>
                  <a:pt x="272620" y="218777"/>
                </a:lnTo>
                <a:lnTo>
                  <a:pt x="270329" y="231176"/>
                </a:lnTo>
                <a:lnTo>
                  <a:pt x="268802" y="242300"/>
                </a:lnTo>
                <a:lnTo>
                  <a:pt x="265747" y="2731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10"/>
          <p:cNvSpPr/>
          <p:nvPr/>
        </p:nvSpPr>
        <p:spPr>
          <a:xfrm>
            <a:off x="4023359" y="5317333"/>
            <a:ext cx="298775" cy="349090"/>
          </a:xfrm>
          <a:custGeom>
            <a:avLst/>
            <a:gdLst/>
            <a:ahLst/>
            <a:cxnLst/>
            <a:rect l="0" t="0" r="0" b="0"/>
            <a:pathLst>
              <a:path w="298775" h="349090">
                <a:moveTo>
                  <a:pt x="0" y="14762"/>
                </a:moveTo>
                <a:lnTo>
                  <a:pt x="40958" y="5660"/>
                </a:lnTo>
                <a:lnTo>
                  <a:pt x="64453" y="2979"/>
                </a:lnTo>
                <a:lnTo>
                  <a:pt x="91546" y="1191"/>
                </a:lnTo>
                <a:lnTo>
                  <a:pt x="121039" y="0"/>
                </a:lnTo>
                <a:lnTo>
                  <a:pt x="144510" y="3015"/>
                </a:lnTo>
                <a:lnTo>
                  <a:pt x="163968" y="8836"/>
                </a:lnTo>
                <a:lnTo>
                  <a:pt x="180750" y="16527"/>
                </a:lnTo>
                <a:lnTo>
                  <a:pt x="191937" y="25463"/>
                </a:lnTo>
                <a:lnTo>
                  <a:pt x="199396" y="35231"/>
                </a:lnTo>
                <a:lnTo>
                  <a:pt x="204368" y="45553"/>
                </a:lnTo>
                <a:lnTo>
                  <a:pt x="205778" y="57197"/>
                </a:lnTo>
                <a:lnTo>
                  <a:pt x="204813" y="69721"/>
                </a:lnTo>
                <a:lnTo>
                  <a:pt x="202265" y="82834"/>
                </a:lnTo>
                <a:lnTo>
                  <a:pt x="195804" y="95386"/>
                </a:lnTo>
                <a:lnTo>
                  <a:pt x="186733" y="107564"/>
                </a:lnTo>
                <a:lnTo>
                  <a:pt x="175924" y="119492"/>
                </a:lnTo>
                <a:lnTo>
                  <a:pt x="163955" y="129349"/>
                </a:lnTo>
                <a:lnTo>
                  <a:pt x="151214" y="137826"/>
                </a:lnTo>
                <a:lnTo>
                  <a:pt x="137957" y="145382"/>
                </a:lnTo>
                <a:lnTo>
                  <a:pt x="128166" y="151372"/>
                </a:lnTo>
                <a:lnTo>
                  <a:pt x="120687" y="156318"/>
                </a:lnTo>
                <a:lnTo>
                  <a:pt x="112694" y="162448"/>
                </a:lnTo>
                <a:lnTo>
                  <a:pt x="113230" y="162749"/>
                </a:lnTo>
                <a:lnTo>
                  <a:pt x="115492" y="161998"/>
                </a:lnTo>
                <a:lnTo>
                  <a:pt x="124619" y="161496"/>
                </a:lnTo>
                <a:lnTo>
                  <a:pt x="155082" y="160940"/>
                </a:lnTo>
                <a:lnTo>
                  <a:pt x="177683" y="162696"/>
                </a:lnTo>
                <a:lnTo>
                  <a:pt x="204180" y="165773"/>
                </a:lnTo>
                <a:lnTo>
                  <a:pt x="233276" y="169728"/>
                </a:lnTo>
                <a:lnTo>
                  <a:pt x="256482" y="178080"/>
                </a:lnTo>
                <a:lnTo>
                  <a:pt x="275763" y="189363"/>
                </a:lnTo>
                <a:lnTo>
                  <a:pt x="292427" y="202600"/>
                </a:lnTo>
                <a:lnTo>
                  <a:pt x="298774" y="217140"/>
                </a:lnTo>
                <a:lnTo>
                  <a:pt x="298243" y="232548"/>
                </a:lnTo>
                <a:lnTo>
                  <a:pt x="293127" y="248535"/>
                </a:lnTo>
                <a:lnTo>
                  <a:pt x="281143" y="263955"/>
                </a:lnTo>
                <a:lnTo>
                  <a:pt x="264581" y="278999"/>
                </a:lnTo>
                <a:lnTo>
                  <a:pt x="244968" y="293790"/>
                </a:lnTo>
                <a:lnTo>
                  <a:pt x="224272" y="305555"/>
                </a:lnTo>
                <a:lnTo>
                  <a:pt x="202855" y="315304"/>
                </a:lnTo>
                <a:lnTo>
                  <a:pt x="120016" y="3490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11"/>
          <p:cNvSpPr/>
          <p:nvPr/>
        </p:nvSpPr>
        <p:spPr>
          <a:xfrm>
            <a:off x="2968942" y="5460682"/>
            <a:ext cx="308611" cy="411481"/>
          </a:xfrm>
          <a:custGeom>
            <a:avLst/>
            <a:gdLst/>
            <a:ahLst/>
            <a:cxnLst/>
            <a:rect l="0" t="0" r="0" b="0"/>
            <a:pathLst>
              <a:path w="308611" h="411481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8220" y="15601"/>
                </a:lnTo>
                <a:lnTo>
                  <a:pt x="8468" y="21238"/>
                </a:lnTo>
                <a:lnTo>
                  <a:pt x="9455" y="23684"/>
                </a:lnTo>
                <a:lnTo>
                  <a:pt x="15396" y="31676"/>
                </a:lnTo>
                <a:lnTo>
                  <a:pt x="20495" y="37256"/>
                </a:lnTo>
                <a:lnTo>
                  <a:pt x="25093" y="42935"/>
                </a:lnTo>
                <a:lnTo>
                  <a:pt x="37822" y="59405"/>
                </a:lnTo>
                <a:lnTo>
                  <a:pt x="43312" y="68178"/>
                </a:lnTo>
                <a:lnTo>
                  <a:pt x="47925" y="76885"/>
                </a:lnTo>
                <a:lnTo>
                  <a:pt x="58967" y="100251"/>
                </a:lnTo>
                <a:lnTo>
                  <a:pt x="62172" y="106839"/>
                </a:lnTo>
                <a:lnTo>
                  <a:pt x="70812" y="119239"/>
                </a:lnTo>
                <a:lnTo>
                  <a:pt x="75783" y="125213"/>
                </a:lnTo>
                <a:lnTo>
                  <a:pt x="81002" y="132052"/>
                </a:lnTo>
                <a:lnTo>
                  <a:pt x="86386" y="139470"/>
                </a:lnTo>
                <a:lnTo>
                  <a:pt x="97449" y="155332"/>
                </a:lnTo>
                <a:lnTo>
                  <a:pt x="108715" y="171906"/>
                </a:lnTo>
                <a:lnTo>
                  <a:pt x="114387" y="179374"/>
                </a:lnTo>
                <a:lnTo>
                  <a:pt x="120073" y="186258"/>
                </a:lnTo>
                <a:lnTo>
                  <a:pt x="125769" y="192752"/>
                </a:lnTo>
                <a:lnTo>
                  <a:pt x="130518" y="199939"/>
                </a:lnTo>
                <a:lnTo>
                  <a:pt x="134637" y="207588"/>
                </a:lnTo>
                <a:lnTo>
                  <a:pt x="138336" y="215544"/>
                </a:lnTo>
                <a:lnTo>
                  <a:pt x="143659" y="223707"/>
                </a:lnTo>
                <a:lnTo>
                  <a:pt x="150065" y="232005"/>
                </a:lnTo>
                <a:lnTo>
                  <a:pt x="157193" y="240395"/>
                </a:lnTo>
                <a:lnTo>
                  <a:pt x="163851" y="247893"/>
                </a:lnTo>
                <a:lnTo>
                  <a:pt x="176328" y="261305"/>
                </a:lnTo>
                <a:lnTo>
                  <a:pt x="182322" y="268501"/>
                </a:lnTo>
                <a:lnTo>
                  <a:pt x="188223" y="276156"/>
                </a:lnTo>
                <a:lnTo>
                  <a:pt x="194062" y="284116"/>
                </a:lnTo>
                <a:lnTo>
                  <a:pt x="200812" y="291328"/>
                </a:lnTo>
                <a:lnTo>
                  <a:pt x="208170" y="298042"/>
                </a:lnTo>
                <a:lnTo>
                  <a:pt x="215932" y="304422"/>
                </a:lnTo>
                <a:lnTo>
                  <a:pt x="223012" y="310581"/>
                </a:lnTo>
                <a:lnTo>
                  <a:pt x="229637" y="316591"/>
                </a:lnTo>
                <a:lnTo>
                  <a:pt x="242079" y="328350"/>
                </a:lnTo>
                <a:lnTo>
                  <a:pt x="253958" y="339925"/>
                </a:lnTo>
                <a:lnTo>
                  <a:pt x="263048" y="351421"/>
                </a:lnTo>
                <a:lnTo>
                  <a:pt x="272168" y="363832"/>
                </a:lnTo>
                <a:lnTo>
                  <a:pt x="278600" y="371142"/>
                </a:lnTo>
                <a:lnTo>
                  <a:pt x="285746" y="378873"/>
                </a:lnTo>
                <a:lnTo>
                  <a:pt x="293686" y="390003"/>
                </a:lnTo>
                <a:lnTo>
                  <a:pt x="298167" y="398125"/>
                </a:lnTo>
                <a:lnTo>
                  <a:pt x="300696" y="401624"/>
                </a:lnTo>
                <a:lnTo>
                  <a:pt x="308610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12"/>
          <p:cNvSpPr/>
          <p:nvPr/>
        </p:nvSpPr>
        <p:spPr>
          <a:xfrm>
            <a:off x="3114675" y="5537835"/>
            <a:ext cx="145733" cy="385763"/>
          </a:xfrm>
          <a:custGeom>
            <a:avLst/>
            <a:gdLst/>
            <a:ahLst/>
            <a:cxnLst/>
            <a:rect l="0" t="0" r="0" b="0"/>
            <a:pathLst>
              <a:path w="145733" h="385763">
                <a:moveTo>
                  <a:pt x="145732" y="0"/>
                </a:moveTo>
                <a:lnTo>
                  <a:pt x="145732" y="9102"/>
                </a:lnTo>
                <a:lnTo>
                  <a:pt x="144779" y="12735"/>
                </a:lnTo>
                <a:lnTo>
                  <a:pt x="141181" y="19313"/>
                </a:lnTo>
                <a:lnTo>
                  <a:pt x="138947" y="25411"/>
                </a:lnTo>
                <a:lnTo>
                  <a:pt x="137002" y="32249"/>
                </a:lnTo>
                <a:lnTo>
                  <a:pt x="132962" y="41637"/>
                </a:lnTo>
                <a:lnTo>
                  <a:pt x="127991" y="52161"/>
                </a:lnTo>
                <a:lnTo>
                  <a:pt x="125332" y="57633"/>
                </a:lnTo>
                <a:lnTo>
                  <a:pt x="122607" y="62234"/>
                </a:lnTo>
                <a:lnTo>
                  <a:pt x="119838" y="66255"/>
                </a:lnTo>
                <a:lnTo>
                  <a:pt x="117039" y="69887"/>
                </a:lnTo>
                <a:lnTo>
                  <a:pt x="85796" y="115957"/>
                </a:lnTo>
                <a:lnTo>
                  <a:pt x="76247" y="130645"/>
                </a:lnTo>
                <a:lnTo>
                  <a:pt x="68928" y="142341"/>
                </a:lnTo>
                <a:lnTo>
                  <a:pt x="63097" y="152044"/>
                </a:lnTo>
                <a:lnTo>
                  <a:pt x="58257" y="160417"/>
                </a:lnTo>
                <a:lnTo>
                  <a:pt x="50339" y="174801"/>
                </a:lnTo>
                <a:lnTo>
                  <a:pt x="46895" y="182257"/>
                </a:lnTo>
                <a:lnTo>
                  <a:pt x="43645" y="190084"/>
                </a:lnTo>
                <a:lnTo>
                  <a:pt x="40526" y="198160"/>
                </a:lnTo>
                <a:lnTo>
                  <a:pt x="38448" y="205449"/>
                </a:lnTo>
                <a:lnTo>
                  <a:pt x="37062" y="212214"/>
                </a:lnTo>
                <a:lnTo>
                  <a:pt x="36137" y="218628"/>
                </a:lnTo>
                <a:lnTo>
                  <a:pt x="34569" y="224810"/>
                </a:lnTo>
                <a:lnTo>
                  <a:pt x="30286" y="236757"/>
                </a:lnTo>
                <a:lnTo>
                  <a:pt x="27811" y="245468"/>
                </a:lnTo>
                <a:lnTo>
                  <a:pt x="25208" y="256038"/>
                </a:lnTo>
                <a:lnTo>
                  <a:pt x="22520" y="267847"/>
                </a:lnTo>
                <a:lnTo>
                  <a:pt x="19776" y="283339"/>
                </a:lnTo>
                <a:lnTo>
                  <a:pt x="14186" y="320874"/>
                </a:lnTo>
                <a:lnTo>
                  <a:pt x="11363" y="334883"/>
                </a:lnTo>
                <a:lnTo>
                  <a:pt x="8527" y="345175"/>
                </a:lnTo>
                <a:lnTo>
                  <a:pt x="5685" y="352989"/>
                </a:lnTo>
                <a:lnTo>
                  <a:pt x="3790" y="360104"/>
                </a:lnTo>
                <a:lnTo>
                  <a:pt x="2526" y="366751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13"/>
          <p:cNvSpPr/>
          <p:nvPr/>
        </p:nvSpPr>
        <p:spPr>
          <a:xfrm>
            <a:off x="3526154" y="5760720"/>
            <a:ext cx="205742" cy="8573"/>
          </a:xfrm>
          <a:custGeom>
            <a:avLst/>
            <a:gdLst/>
            <a:ahLst/>
            <a:cxnLst/>
            <a:rect l="0" t="0" r="0" b="0"/>
            <a:pathLst>
              <a:path w="205742" h="8573">
                <a:moveTo>
                  <a:pt x="0" y="0"/>
                </a:moveTo>
                <a:lnTo>
                  <a:pt x="102135" y="0"/>
                </a:lnTo>
                <a:lnTo>
                  <a:pt x="114763" y="952"/>
                </a:lnTo>
                <a:lnTo>
                  <a:pt x="124134" y="2540"/>
                </a:lnTo>
                <a:lnTo>
                  <a:pt x="131333" y="4550"/>
                </a:lnTo>
                <a:lnTo>
                  <a:pt x="138039" y="5891"/>
                </a:lnTo>
                <a:lnTo>
                  <a:pt x="144413" y="6785"/>
                </a:lnTo>
                <a:lnTo>
                  <a:pt x="150568" y="7381"/>
                </a:lnTo>
                <a:lnTo>
                  <a:pt x="156576" y="7778"/>
                </a:lnTo>
                <a:lnTo>
                  <a:pt x="162487" y="8042"/>
                </a:lnTo>
                <a:lnTo>
                  <a:pt x="177367" y="8415"/>
                </a:lnTo>
                <a:lnTo>
                  <a:pt x="205741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14"/>
          <p:cNvSpPr/>
          <p:nvPr/>
        </p:nvSpPr>
        <p:spPr>
          <a:xfrm>
            <a:off x="3586162" y="5850148"/>
            <a:ext cx="222886" cy="13443"/>
          </a:xfrm>
          <a:custGeom>
            <a:avLst/>
            <a:gdLst/>
            <a:ahLst/>
            <a:cxnLst/>
            <a:rect l="0" t="0" r="0" b="0"/>
            <a:pathLst>
              <a:path w="222886" h="13443">
                <a:moveTo>
                  <a:pt x="0" y="13442"/>
                </a:moveTo>
                <a:lnTo>
                  <a:pt x="13652" y="8891"/>
                </a:lnTo>
                <a:lnTo>
                  <a:pt x="21484" y="7550"/>
                </a:lnTo>
                <a:lnTo>
                  <a:pt x="30516" y="6656"/>
                </a:lnTo>
                <a:lnTo>
                  <a:pt x="40346" y="6060"/>
                </a:lnTo>
                <a:lnTo>
                  <a:pt x="58889" y="5399"/>
                </a:lnTo>
                <a:lnTo>
                  <a:pt x="67834" y="5222"/>
                </a:lnTo>
                <a:lnTo>
                  <a:pt x="79513" y="4152"/>
                </a:lnTo>
                <a:lnTo>
                  <a:pt x="93013" y="2487"/>
                </a:lnTo>
                <a:lnTo>
                  <a:pt x="107729" y="423"/>
                </a:lnTo>
                <a:lnTo>
                  <a:pt x="125159" y="0"/>
                </a:lnTo>
                <a:lnTo>
                  <a:pt x="144400" y="671"/>
                </a:lnTo>
                <a:lnTo>
                  <a:pt x="180382" y="3003"/>
                </a:lnTo>
                <a:lnTo>
                  <a:pt x="222885" y="48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15"/>
          <p:cNvSpPr/>
          <p:nvPr/>
        </p:nvSpPr>
        <p:spPr>
          <a:xfrm>
            <a:off x="4494847" y="5820727"/>
            <a:ext cx="21221" cy="8574"/>
          </a:xfrm>
          <a:custGeom>
            <a:avLst/>
            <a:gdLst/>
            <a:ahLst/>
            <a:cxnLst/>
            <a:rect l="0" t="0" r="0" b="0"/>
            <a:pathLst>
              <a:path w="21221" h="8574">
                <a:moveTo>
                  <a:pt x="0" y="0"/>
                </a:moveTo>
                <a:lnTo>
                  <a:pt x="21220" y="0"/>
                </a:lnTo>
                <a:lnTo>
                  <a:pt x="18232" y="0"/>
                </a:lnTo>
                <a:lnTo>
                  <a:pt x="17145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16"/>
          <p:cNvSpPr/>
          <p:nvPr/>
        </p:nvSpPr>
        <p:spPr>
          <a:xfrm>
            <a:off x="4632007" y="5537835"/>
            <a:ext cx="111444" cy="420053"/>
          </a:xfrm>
          <a:custGeom>
            <a:avLst/>
            <a:gdLst/>
            <a:ahLst/>
            <a:cxnLst/>
            <a:rect l="0" t="0" r="0" b="0"/>
            <a:pathLst>
              <a:path w="111444" h="420053">
                <a:moveTo>
                  <a:pt x="0" y="0"/>
                </a:moveTo>
                <a:lnTo>
                  <a:pt x="4551" y="13652"/>
                </a:lnTo>
                <a:lnTo>
                  <a:pt x="7381" y="26693"/>
                </a:lnTo>
                <a:lnTo>
                  <a:pt x="8415" y="38369"/>
                </a:lnTo>
                <a:lnTo>
                  <a:pt x="8541" y="85260"/>
                </a:lnTo>
                <a:lnTo>
                  <a:pt x="10456" y="103513"/>
                </a:lnTo>
                <a:lnTo>
                  <a:pt x="13639" y="122348"/>
                </a:lnTo>
                <a:lnTo>
                  <a:pt x="17665" y="141573"/>
                </a:lnTo>
                <a:lnTo>
                  <a:pt x="20349" y="157247"/>
                </a:lnTo>
                <a:lnTo>
                  <a:pt x="22139" y="170554"/>
                </a:lnTo>
                <a:lnTo>
                  <a:pt x="23332" y="182282"/>
                </a:lnTo>
                <a:lnTo>
                  <a:pt x="26032" y="194864"/>
                </a:lnTo>
                <a:lnTo>
                  <a:pt x="29737" y="208014"/>
                </a:lnTo>
                <a:lnTo>
                  <a:pt x="44821" y="254237"/>
                </a:lnTo>
                <a:lnTo>
                  <a:pt x="47978" y="262836"/>
                </a:lnTo>
                <a:lnTo>
                  <a:pt x="51035" y="270474"/>
                </a:lnTo>
                <a:lnTo>
                  <a:pt x="54026" y="277471"/>
                </a:lnTo>
                <a:lnTo>
                  <a:pt x="56972" y="284993"/>
                </a:lnTo>
                <a:lnTo>
                  <a:pt x="66623" y="311137"/>
                </a:lnTo>
                <a:lnTo>
                  <a:pt x="75965" y="335133"/>
                </a:lnTo>
                <a:lnTo>
                  <a:pt x="80171" y="345342"/>
                </a:lnTo>
                <a:lnTo>
                  <a:pt x="83927" y="354053"/>
                </a:lnTo>
                <a:lnTo>
                  <a:pt x="87384" y="361765"/>
                </a:lnTo>
                <a:lnTo>
                  <a:pt x="89688" y="367859"/>
                </a:lnTo>
                <a:lnTo>
                  <a:pt x="92249" y="377170"/>
                </a:lnTo>
                <a:lnTo>
                  <a:pt x="94837" y="382892"/>
                </a:lnTo>
                <a:lnTo>
                  <a:pt x="98467" y="389564"/>
                </a:lnTo>
                <a:lnTo>
                  <a:pt x="111443" y="4200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17"/>
          <p:cNvSpPr/>
          <p:nvPr/>
        </p:nvSpPr>
        <p:spPr>
          <a:xfrm>
            <a:off x="4806315" y="5674995"/>
            <a:ext cx="314326" cy="445771"/>
          </a:xfrm>
          <a:custGeom>
            <a:avLst/>
            <a:gdLst/>
            <a:ahLst/>
            <a:cxnLst/>
            <a:rect l="0" t="0" r="0" b="0"/>
            <a:pathLst>
              <a:path w="314326" h="445771">
                <a:moveTo>
                  <a:pt x="142875" y="0"/>
                </a:moveTo>
                <a:lnTo>
                  <a:pt x="142875" y="9102"/>
                </a:lnTo>
                <a:lnTo>
                  <a:pt x="141922" y="12735"/>
                </a:lnTo>
                <a:lnTo>
                  <a:pt x="136983" y="22400"/>
                </a:lnTo>
                <a:lnTo>
                  <a:pt x="134144" y="31296"/>
                </a:lnTo>
                <a:lnTo>
                  <a:pt x="127694" y="39965"/>
                </a:lnTo>
                <a:lnTo>
                  <a:pt x="119750" y="48565"/>
                </a:lnTo>
                <a:lnTo>
                  <a:pt x="105992" y="62545"/>
                </a:lnTo>
                <a:lnTo>
                  <a:pt x="54776" y="113813"/>
                </a:lnTo>
                <a:lnTo>
                  <a:pt x="44137" y="125405"/>
                </a:lnTo>
                <a:lnTo>
                  <a:pt x="34187" y="136944"/>
                </a:lnTo>
                <a:lnTo>
                  <a:pt x="17416" y="157066"/>
                </a:lnTo>
                <a:lnTo>
                  <a:pt x="0" y="176811"/>
                </a:lnTo>
                <a:lnTo>
                  <a:pt x="0" y="179786"/>
                </a:lnTo>
                <a:lnTo>
                  <a:pt x="2540" y="188172"/>
                </a:lnTo>
                <a:lnTo>
                  <a:pt x="6843" y="195709"/>
                </a:lnTo>
                <a:lnTo>
                  <a:pt x="9325" y="199053"/>
                </a:lnTo>
                <a:lnTo>
                  <a:pt x="13836" y="202235"/>
                </a:lnTo>
                <a:lnTo>
                  <a:pt x="19702" y="205308"/>
                </a:lnTo>
                <a:lnTo>
                  <a:pt x="26469" y="208309"/>
                </a:lnTo>
                <a:lnTo>
                  <a:pt x="32886" y="210310"/>
                </a:lnTo>
                <a:lnTo>
                  <a:pt x="39069" y="211644"/>
                </a:lnTo>
                <a:lnTo>
                  <a:pt x="45095" y="212534"/>
                </a:lnTo>
                <a:lnTo>
                  <a:pt x="51019" y="213126"/>
                </a:lnTo>
                <a:lnTo>
                  <a:pt x="56872" y="213521"/>
                </a:lnTo>
                <a:lnTo>
                  <a:pt x="62680" y="213785"/>
                </a:lnTo>
                <a:lnTo>
                  <a:pt x="76753" y="214078"/>
                </a:lnTo>
                <a:lnTo>
                  <a:pt x="84506" y="214156"/>
                </a:lnTo>
                <a:lnTo>
                  <a:pt x="96342" y="215161"/>
                </a:lnTo>
                <a:lnTo>
                  <a:pt x="140093" y="220173"/>
                </a:lnTo>
                <a:lnTo>
                  <a:pt x="150546" y="221077"/>
                </a:lnTo>
                <a:lnTo>
                  <a:pt x="159419" y="221679"/>
                </a:lnTo>
                <a:lnTo>
                  <a:pt x="164381" y="221129"/>
                </a:lnTo>
                <a:lnTo>
                  <a:pt x="166738" y="219809"/>
                </a:lnTo>
                <a:lnTo>
                  <a:pt x="168226" y="215398"/>
                </a:lnTo>
                <a:lnTo>
                  <a:pt x="168544" y="202590"/>
                </a:lnTo>
                <a:lnTo>
                  <a:pt x="168560" y="197925"/>
                </a:lnTo>
                <a:lnTo>
                  <a:pt x="167618" y="193863"/>
                </a:lnTo>
                <a:lnTo>
                  <a:pt x="161803" y="180498"/>
                </a:lnTo>
                <a:lnTo>
                  <a:pt x="159859" y="173567"/>
                </a:lnTo>
                <a:lnTo>
                  <a:pt x="154363" y="159906"/>
                </a:lnTo>
                <a:lnTo>
                  <a:pt x="152743" y="152666"/>
                </a:lnTo>
                <a:lnTo>
                  <a:pt x="152023" y="143734"/>
                </a:lnTo>
                <a:lnTo>
                  <a:pt x="151831" y="138685"/>
                </a:lnTo>
                <a:lnTo>
                  <a:pt x="151561" y="95172"/>
                </a:lnTo>
                <a:lnTo>
                  <a:pt x="152476" y="82498"/>
                </a:lnTo>
                <a:lnTo>
                  <a:pt x="154038" y="73096"/>
                </a:lnTo>
                <a:lnTo>
                  <a:pt x="157361" y="62015"/>
                </a:lnTo>
                <a:lnTo>
                  <a:pt x="158247" y="60393"/>
                </a:lnTo>
                <a:lnTo>
                  <a:pt x="158838" y="60264"/>
                </a:lnTo>
                <a:lnTo>
                  <a:pt x="159232" y="61131"/>
                </a:lnTo>
                <a:lnTo>
                  <a:pt x="159669" y="64634"/>
                </a:lnTo>
                <a:lnTo>
                  <a:pt x="164944" y="76986"/>
                </a:lnTo>
                <a:lnTo>
                  <a:pt x="179302" y="106859"/>
                </a:lnTo>
                <a:lnTo>
                  <a:pt x="182399" y="114102"/>
                </a:lnTo>
                <a:lnTo>
                  <a:pt x="185417" y="121787"/>
                </a:lnTo>
                <a:lnTo>
                  <a:pt x="191310" y="137948"/>
                </a:lnTo>
                <a:lnTo>
                  <a:pt x="214307" y="205770"/>
                </a:lnTo>
                <a:lnTo>
                  <a:pt x="218118" y="215285"/>
                </a:lnTo>
                <a:lnTo>
                  <a:pt x="222565" y="225439"/>
                </a:lnTo>
                <a:lnTo>
                  <a:pt x="227434" y="236017"/>
                </a:lnTo>
                <a:lnTo>
                  <a:pt x="232585" y="250690"/>
                </a:lnTo>
                <a:lnTo>
                  <a:pt x="237924" y="268091"/>
                </a:lnTo>
                <a:lnTo>
                  <a:pt x="243388" y="287312"/>
                </a:lnTo>
                <a:lnTo>
                  <a:pt x="248936" y="302984"/>
                </a:lnTo>
                <a:lnTo>
                  <a:pt x="254540" y="316290"/>
                </a:lnTo>
                <a:lnTo>
                  <a:pt x="260181" y="328017"/>
                </a:lnTo>
                <a:lnTo>
                  <a:pt x="264894" y="339645"/>
                </a:lnTo>
                <a:lnTo>
                  <a:pt x="268988" y="351207"/>
                </a:lnTo>
                <a:lnTo>
                  <a:pt x="272670" y="362725"/>
                </a:lnTo>
                <a:lnTo>
                  <a:pt x="277030" y="372309"/>
                </a:lnTo>
                <a:lnTo>
                  <a:pt x="281842" y="380603"/>
                </a:lnTo>
                <a:lnTo>
                  <a:pt x="286954" y="388038"/>
                </a:lnTo>
                <a:lnTo>
                  <a:pt x="291315" y="395852"/>
                </a:lnTo>
                <a:lnTo>
                  <a:pt x="295175" y="403919"/>
                </a:lnTo>
                <a:lnTo>
                  <a:pt x="298700" y="412154"/>
                </a:lnTo>
                <a:lnTo>
                  <a:pt x="305158" y="426384"/>
                </a:lnTo>
                <a:lnTo>
                  <a:pt x="314325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18"/>
          <p:cNvSpPr/>
          <p:nvPr/>
        </p:nvSpPr>
        <p:spPr>
          <a:xfrm>
            <a:off x="5455269" y="6031108"/>
            <a:ext cx="22175" cy="114938"/>
          </a:xfrm>
          <a:custGeom>
            <a:avLst/>
            <a:gdLst/>
            <a:ahLst/>
            <a:cxnLst/>
            <a:rect l="0" t="0" r="0" b="0"/>
            <a:pathLst>
              <a:path w="22175" h="114938">
                <a:moveTo>
                  <a:pt x="22174" y="0"/>
                </a:moveTo>
                <a:lnTo>
                  <a:pt x="20497" y="3148"/>
                </a:lnTo>
                <a:lnTo>
                  <a:pt x="17374" y="11029"/>
                </a:lnTo>
                <a:lnTo>
                  <a:pt x="5518" y="46503"/>
                </a:lnTo>
                <a:lnTo>
                  <a:pt x="3578" y="54220"/>
                </a:lnTo>
                <a:lnTo>
                  <a:pt x="2285" y="61270"/>
                </a:lnTo>
                <a:lnTo>
                  <a:pt x="1423" y="67875"/>
                </a:lnTo>
                <a:lnTo>
                  <a:pt x="847" y="74183"/>
                </a:lnTo>
                <a:lnTo>
                  <a:pt x="465" y="80294"/>
                </a:lnTo>
                <a:lnTo>
                  <a:pt x="209" y="86272"/>
                </a:lnTo>
                <a:lnTo>
                  <a:pt x="0" y="1149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19"/>
          <p:cNvSpPr/>
          <p:nvPr/>
        </p:nvSpPr>
        <p:spPr>
          <a:xfrm>
            <a:off x="5497829" y="5983604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20"/>
          <p:cNvSpPr/>
          <p:nvPr/>
        </p:nvSpPr>
        <p:spPr>
          <a:xfrm>
            <a:off x="5893528" y="5532425"/>
            <a:ext cx="14867" cy="5761"/>
          </a:xfrm>
          <a:custGeom>
            <a:avLst/>
            <a:gdLst/>
            <a:ahLst/>
            <a:cxnLst/>
            <a:rect l="0" t="0" r="0" b="0"/>
            <a:pathLst>
              <a:path w="14867" h="5761">
                <a:moveTo>
                  <a:pt x="14866" y="5760"/>
                </a:moveTo>
                <a:lnTo>
                  <a:pt x="12237" y="4005"/>
                </a:lnTo>
                <a:lnTo>
                  <a:pt x="6751" y="1616"/>
                </a:lnTo>
                <a:lnTo>
                  <a:pt x="1189" y="2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21"/>
          <p:cNvSpPr/>
          <p:nvPr/>
        </p:nvSpPr>
        <p:spPr>
          <a:xfrm>
            <a:off x="5780722" y="558927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22"/>
          <p:cNvSpPr/>
          <p:nvPr/>
        </p:nvSpPr>
        <p:spPr>
          <a:xfrm>
            <a:off x="7358062" y="5966460"/>
            <a:ext cx="29229" cy="50375"/>
          </a:xfrm>
          <a:custGeom>
            <a:avLst/>
            <a:gdLst/>
            <a:ahLst/>
            <a:cxnLst/>
            <a:rect l="0" t="0" r="0" b="0"/>
            <a:pathLst>
              <a:path w="29229" h="50375">
                <a:moveTo>
                  <a:pt x="0" y="0"/>
                </a:moveTo>
                <a:lnTo>
                  <a:pt x="4551" y="0"/>
                </a:lnTo>
                <a:lnTo>
                  <a:pt x="6845" y="1905"/>
                </a:lnTo>
                <a:lnTo>
                  <a:pt x="9326" y="5080"/>
                </a:lnTo>
                <a:lnTo>
                  <a:pt x="11932" y="9102"/>
                </a:lnTo>
                <a:lnTo>
                  <a:pt x="13670" y="12735"/>
                </a:lnTo>
                <a:lnTo>
                  <a:pt x="14829" y="16110"/>
                </a:lnTo>
                <a:lnTo>
                  <a:pt x="15601" y="19313"/>
                </a:lnTo>
                <a:lnTo>
                  <a:pt x="17068" y="23352"/>
                </a:lnTo>
                <a:lnTo>
                  <a:pt x="18999" y="27951"/>
                </a:lnTo>
                <a:lnTo>
                  <a:pt x="21239" y="32921"/>
                </a:lnTo>
                <a:lnTo>
                  <a:pt x="26267" y="43524"/>
                </a:lnTo>
                <a:lnTo>
                  <a:pt x="28942" y="49018"/>
                </a:lnTo>
                <a:lnTo>
                  <a:pt x="29228" y="503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23"/>
          <p:cNvSpPr/>
          <p:nvPr/>
        </p:nvSpPr>
        <p:spPr>
          <a:xfrm>
            <a:off x="7409497" y="625792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24"/>
          <p:cNvSpPr/>
          <p:nvPr/>
        </p:nvSpPr>
        <p:spPr>
          <a:xfrm>
            <a:off x="7359091" y="6631646"/>
            <a:ext cx="36528" cy="12042"/>
          </a:xfrm>
          <a:custGeom>
            <a:avLst/>
            <a:gdLst/>
            <a:ahLst/>
            <a:cxnLst/>
            <a:rect l="0" t="0" r="0" b="0"/>
            <a:pathLst>
              <a:path w="36528" h="12042">
                <a:moveTo>
                  <a:pt x="0" y="12041"/>
                </a:moveTo>
                <a:lnTo>
                  <a:pt x="18283" y="12041"/>
                </a:lnTo>
                <a:lnTo>
                  <a:pt x="21370" y="11089"/>
                </a:lnTo>
                <a:lnTo>
                  <a:pt x="27341" y="7491"/>
                </a:lnTo>
                <a:lnTo>
                  <a:pt x="33044" y="3311"/>
                </a:lnTo>
                <a:lnTo>
                  <a:pt x="365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5"/>
          <p:cNvSpPr/>
          <p:nvPr/>
        </p:nvSpPr>
        <p:spPr>
          <a:xfrm>
            <a:off x="7547124" y="6745556"/>
            <a:ext cx="8107" cy="103872"/>
          </a:xfrm>
          <a:custGeom>
            <a:avLst/>
            <a:gdLst/>
            <a:ahLst/>
            <a:cxnLst/>
            <a:rect l="0" t="0" r="0" b="0"/>
            <a:pathLst>
              <a:path w="8107" h="103872">
                <a:moveTo>
                  <a:pt x="7968" y="0"/>
                </a:moveTo>
                <a:lnTo>
                  <a:pt x="7510" y="1523"/>
                </a:lnTo>
                <a:lnTo>
                  <a:pt x="4850" y="9922"/>
                </a:lnTo>
                <a:lnTo>
                  <a:pt x="3078" y="22188"/>
                </a:lnTo>
                <a:lnTo>
                  <a:pt x="1896" y="37033"/>
                </a:lnTo>
                <a:lnTo>
                  <a:pt x="584" y="66546"/>
                </a:lnTo>
                <a:lnTo>
                  <a:pt x="0" y="86012"/>
                </a:lnTo>
                <a:lnTo>
                  <a:pt x="797" y="91965"/>
                </a:lnTo>
                <a:lnTo>
                  <a:pt x="2281" y="95934"/>
                </a:lnTo>
                <a:lnTo>
                  <a:pt x="8106" y="1038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26"/>
          <p:cNvSpPr/>
          <p:nvPr/>
        </p:nvSpPr>
        <p:spPr>
          <a:xfrm>
            <a:off x="5489759" y="6086475"/>
            <a:ext cx="187373" cy="316591"/>
          </a:xfrm>
          <a:custGeom>
            <a:avLst/>
            <a:gdLst/>
            <a:ahLst/>
            <a:cxnLst/>
            <a:rect l="0" t="0" r="0" b="0"/>
            <a:pathLst>
              <a:path w="187373" h="316591">
                <a:moveTo>
                  <a:pt x="153803" y="17145"/>
                </a:moveTo>
                <a:lnTo>
                  <a:pt x="135600" y="12594"/>
                </a:lnTo>
                <a:lnTo>
                  <a:pt x="129285" y="11253"/>
                </a:lnTo>
                <a:lnTo>
                  <a:pt x="124123" y="10359"/>
                </a:lnTo>
                <a:lnTo>
                  <a:pt x="119729" y="9764"/>
                </a:lnTo>
                <a:lnTo>
                  <a:pt x="114895" y="9366"/>
                </a:lnTo>
                <a:lnTo>
                  <a:pt x="109767" y="9102"/>
                </a:lnTo>
                <a:lnTo>
                  <a:pt x="104443" y="8925"/>
                </a:lnTo>
                <a:lnTo>
                  <a:pt x="98989" y="9761"/>
                </a:lnTo>
                <a:lnTo>
                  <a:pt x="93447" y="11269"/>
                </a:lnTo>
                <a:lnTo>
                  <a:pt x="87848" y="13228"/>
                </a:lnTo>
                <a:lnTo>
                  <a:pt x="83164" y="14533"/>
                </a:lnTo>
                <a:lnTo>
                  <a:pt x="79088" y="15404"/>
                </a:lnTo>
                <a:lnTo>
                  <a:pt x="75418" y="15984"/>
                </a:lnTo>
                <a:lnTo>
                  <a:pt x="72019" y="17324"/>
                </a:lnTo>
                <a:lnTo>
                  <a:pt x="68800" y="19169"/>
                </a:lnTo>
                <a:lnTo>
                  <a:pt x="65702" y="21351"/>
                </a:lnTo>
                <a:lnTo>
                  <a:pt x="63636" y="24712"/>
                </a:lnTo>
                <a:lnTo>
                  <a:pt x="61342" y="33525"/>
                </a:lnTo>
                <a:lnTo>
                  <a:pt x="58825" y="38542"/>
                </a:lnTo>
                <a:lnTo>
                  <a:pt x="55242" y="43793"/>
                </a:lnTo>
                <a:lnTo>
                  <a:pt x="50948" y="49197"/>
                </a:lnTo>
                <a:lnTo>
                  <a:pt x="47133" y="54706"/>
                </a:lnTo>
                <a:lnTo>
                  <a:pt x="43637" y="60283"/>
                </a:lnTo>
                <a:lnTo>
                  <a:pt x="40354" y="65906"/>
                </a:lnTo>
                <a:lnTo>
                  <a:pt x="37213" y="72512"/>
                </a:lnTo>
                <a:lnTo>
                  <a:pt x="34166" y="79774"/>
                </a:lnTo>
                <a:lnTo>
                  <a:pt x="31183" y="87473"/>
                </a:lnTo>
                <a:lnTo>
                  <a:pt x="28241" y="94510"/>
                </a:lnTo>
                <a:lnTo>
                  <a:pt x="25328" y="101107"/>
                </a:lnTo>
                <a:lnTo>
                  <a:pt x="22433" y="107409"/>
                </a:lnTo>
                <a:lnTo>
                  <a:pt x="19551" y="117326"/>
                </a:lnTo>
                <a:lnTo>
                  <a:pt x="16676" y="129652"/>
                </a:lnTo>
                <a:lnTo>
                  <a:pt x="13808" y="143585"/>
                </a:lnTo>
                <a:lnTo>
                  <a:pt x="10943" y="154778"/>
                </a:lnTo>
                <a:lnTo>
                  <a:pt x="8080" y="164145"/>
                </a:lnTo>
                <a:lnTo>
                  <a:pt x="5219" y="172295"/>
                </a:lnTo>
                <a:lnTo>
                  <a:pt x="3312" y="182491"/>
                </a:lnTo>
                <a:lnTo>
                  <a:pt x="2041" y="194050"/>
                </a:lnTo>
                <a:lnTo>
                  <a:pt x="1193" y="206519"/>
                </a:lnTo>
                <a:lnTo>
                  <a:pt x="628" y="220547"/>
                </a:lnTo>
                <a:lnTo>
                  <a:pt x="0" y="251373"/>
                </a:lnTo>
                <a:lnTo>
                  <a:pt x="786" y="263785"/>
                </a:lnTo>
                <a:lnTo>
                  <a:pt x="2261" y="273964"/>
                </a:lnTo>
                <a:lnTo>
                  <a:pt x="4197" y="282655"/>
                </a:lnTo>
                <a:lnTo>
                  <a:pt x="6441" y="289402"/>
                </a:lnTo>
                <a:lnTo>
                  <a:pt x="8889" y="294852"/>
                </a:lnTo>
                <a:lnTo>
                  <a:pt x="11474" y="299438"/>
                </a:lnTo>
                <a:lnTo>
                  <a:pt x="15102" y="303448"/>
                </a:lnTo>
                <a:lnTo>
                  <a:pt x="19426" y="307073"/>
                </a:lnTo>
                <a:lnTo>
                  <a:pt x="24213" y="310443"/>
                </a:lnTo>
                <a:lnTo>
                  <a:pt x="28358" y="312689"/>
                </a:lnTo>
                <a:lnTo>
                  <a:pt x="32072" y="314187"/>
                </a:lnTo>
                <a:lnTo>
                  <a:pt x="35502" y="315185"/>
                </a:lnTo>
                <a:lnTo>
                  <a:pt x="39693" y="315851"/>
                </a:lnTo>
                <a:lnTo>
                  <a:pt x="44392" y="316295"/>
                </a:lnTo>
                <a:lnTo>
                  <a:pt x="49430" y="316590"/>
                </a:lnTo>
                <a:lnTo>
                  <a:pt x="53741" y="315835"/>
                </a:lnTo>
                <a:lnTo>
                  <a:pt x="57567" y="314379"/>
                </a:lnTo>
                <a:lnTo>
                  <a:pt x="61071" y="312456"/>
                </a:lnTo>
                <a:lnTo>
                  <a:pt x="64360" y="310221"/>
                </a:lnTo>
                <a:lnTo>
                  <a:pt x="67504" y="307779"/>
                </a:lnTo>
                <a:lnTo>
                  <a:pt x="70553" y="305198"/>
                </a:lnTo>
                <a:lnTo>
                  <a:pt x="84100" y="294711"/>
                </a:lnTo>
                <a:lnTo>
                  <a:pt x="93047" y="287914"/>
                </a:lnTo>
                <a:lnTo>
                  <a:pt x="99964" y="281477"/>
                </a:lnTo>
                <a:lnTo>
                  <a:pt x="105528" y="275282"/>
                </a:lnTo>
                <a:lnTo>
                  <a:pt x="110190" y="269246"/>
                </a:lnTo>
                <a:lnTo>
                  <a:pt x="114250" y="263317"/>
                </a:lnTo>
                <a:lnTo>
                  <a:pt x="117909" y="257460"/>
                </a:lnTo>
                <a:lnTo>
                  <a:pt x="121301" y="251650"/>
                </a:lnTo>
                <a:lnTo>
                  <a:pt x="125468" y="245871"/>
                </a:lnTo>
                <a:lnTo>
                  <a:pt x="130151" y="240114"/>
                </a:lnTo>
                <a:lnTo>
                  <a:pt x="135177" y="234371"/>
                </a:lnTo>
                <a:lnTo>
                  <a:pt x="139481" y="227685"/>
                </a:lnTo>
                <a:lnTo>
                  <a:pt x="143302" y="220370"/>
                </a:lnTo>
                <a:lnTo>
                  <a:pt x="146803" y="212636"/>
                </a:lnTo>
                <a:lnTo>
                  <a:pt x="151994" y="202717"/>
                </a:lnTo>
                <a:lnTo>
                  <a:pt x="165381" y="178996"/>
                </a:lnTo>
                <a:lnTo>
                  <a:pt x="171047" y="167908"/>
                </a:lnTo>
                <a:lnTo>
                  <a:pt x="175776" y="157658"/>
                </a:lnTo>
                <a:lnTo>
                  <a:pt x="179882" y="147968"/>
                </a:lnTo>
                <a:lnTo>
                  <a:pt x="182619" y="137698"/>
                </a:lnTo>
                <a:lnTo>
                  <a:pt x="184444" y="127041"/>
                </a:lnTo>
                <a:lnTo>
                  <a:pt x="185660" y="116127"/>
                </a:lnTo>
                <a:lnTo>
                  <a:pt x="186471" y="105040"/>
                </a:lnTo>
                <a:lnTo>
                  <a:pt x="187012" y="93839"/>
                </a:lnTo>
                <a:lnTo>
                  <a:pt x="187372" y="82562"/>
                </a:lnTo>
                <a:lnTo>
                  <a:pt x="184755" y="71234"/>
                </a:lnTo>
                <a:lnTo>
                  <a:pt x="180153" y="59871"/>
                </a:lnTo>
                <a:lnTo>
                  <a:pt x="174227" y="48487"/>
                </a:lnTo>
                <a:lnTo>
                  <a:pt x="168371" y="38992"/>
                </a:lnTo>
                <a:lnTo>
                  <a:pt x="162563" y="30757"/>
                </a:lnTo>
                <a:lnTo>
                  <a:pt x="156785" y="23362"/>
                </a:lnTo>
                <a:lnTo>
                  <a:pt x="151029" y="17479"/>
                </a:lnTo>
                <a:lnTo>
                  <a:pt x="145286" y="12606"/>
                </a:lnTo>
                <a:lnTo>
                  <a:pt x="139553" y="8404"/>
                </a:lnTo>
                <a:lnTo>
                  <a:pt x="134778" y="5602"/>
                </a:lnTo>
                <a:lnTo>
                  <a:pt x="130642" y="3735"/>
                </a:lnTo>
                <a:lnTo>
                  <a:pt x="126932" y="2490"/>
                </a:lnTo>
                <a:lnTo>
                  <a:pt x="123507" y="1660"/>
                </a:lnTo>
                <a:lnTo>
                  <a:pt x="120271" y="1106"/>
                </a:lnTo>
                <a:lnTo>
                  <a:pt x="117161" y="737"/>
                </a:lnTo>
                <a:lnTo>
                  <a:pt x="113183" y="491"/>
                </a:lnTo>
                <a:lnTo>
                  <a:pt x="103682" y="218"/>
                </a:lnTo>
                <a:lnTo>
                  <a:pt x="766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7"/>
          <p:cNvSpPr/>
          <p:nvPr/>
        </p:nvSpPr>
        <p:spPr>
          <a:xfrm>
            <a:off x="5904938" y="6019388"/>
            <a:ext cx="312983" cy="424954"/>
          </a:xfrm>
          <a:custGeom>
            <a:avLst/>
            <a:gdLst/>
            <a:ahLst/>
            <a:cxnLst/>
            <a:rect l="0" t="0" r="0" b="0"/>
            <a:pathLst>
              <a:path w="312983" h="424954">
                <a:moveTo>
                  <a:pt x="30089" y="32797"/>
                </a:moveTo>
                <a:lnTo>
                  <a:pt x="20987" y="46449"/>
                </a:lnTo>
                <a:lnTo>
                  <a:pt x="16519" y="58232"/>
                </a:lnTo>
                <a:lnTo>
                  <a:pt x="13580" y="69819"/>
                </a:lnTo>
                <a:lnTo>
                  <a:pt x="9099" y="81318"/>
                </a:lnTo>
                <a:lnTo>
                  <a:pt x="6473" y="92780"/>
                </a:lnTo>
                <a:lnTo>
                  <a:pt x="5772" y="98502"/>
                </a:lnTo>
                <a:lnTo>
                  <a:pt x="5305" y="107081"/>
                </a:lnTo>
                <a:lnTo>
                  <a:pt x="4787" y="129311"/>
                </a:lnTo>
                <a:lnTo>
                  <a:pt x="4495" y="182255"/>
                </a:lnTo>
                <a:lnTo>
                  <a:pt x="5406" y="200063"/>
                </a:lnTo>
                <a:lnTo>
                  <a:pt x="6966" y="216698"/>
                </a:lnTo>
                <a:lnTo>
                  <a:pt x="8959" y="232550"/>
                </a:lnTo>
                <a:lnTo>
                  <a:pt x="11240" y="245976"/>
                </a:lnTo>
                <a:lnTo>
                  <a:pt x="13713" y="257783"/>
                </a:lnTo>
                <a:lnTo>
                  <a:pt x="16314" y="268513"/>
                </a:lnTo>
                <a:lnTo>
                  <a:pt x="19001" y="278524"/>
                </a:lnTo>
                <a:lnTo>
                  <a:pt x="27333" y="307217"/>
                </a:lnTo>
                <a:lnTo>
                  <a:pt x="32991" y="328434"/>
                </a:lnTo>
                <a:lnTo>
                  <a:pt x="34882" y="337521"/>
                </a:lnTo>
                <a:lnTo>
                  <a:pt x="36141" y="345483"/>
                </a:lnTo>
                <a:lnTo>
                  <a:pt x="36981" y="352697"/>
                </a:lnTo>
                <a:lnTo>
                  <a:pt x="38494" y="362268"/>
                </a:lnTo>
                <a:lnTo>
                  <a:pt x="44221" y="394684"/>
                </a:lnTo>
                <a:lnTo>
                  <a:pt x="45895" y="407313"/>
                </a:lnTo>
                <a:lnTo>
                  <a:pt x="46837" y="419778"/>
                </a:lnTo>
                <a:lnTo>
                  <a:pt x="46017" y="422229"/>
                </a:lnTo>
                <a:lnTo>
                  <a:pt x="44518" y="423863"/>
                </a:lnTo>
                <a:lnTo>
                  <a:pt x="42566" y="424953"/>
                </a:lnTo>
                <a:lnTo>
                  <a:pt x="40312" y="424727"/>
                </a:lnTo>
                <a:lnTo>
                  <a:pt x="37857" y="423623"/>
                </a:lnTo>
                <a:lnTo>
                  <a:pt x="29851" y="417520"/>
                </a:lnTo>
                <a:lnTo>
                  <a:pt x="27073" y="415009"/>
                </a:lnTo>
                <a:lnTo>
                  <a:pt x="18906" y="402059"/>
                </a:lnTo>
                <a:lnTo>
                  <a:pt x="14061" y="393271"/>
                </a:lnTo>
                <a:lnTo>
                  <a:pt x="10831" y="384556"/>
                </a:lnTo>
                <a:lnTo>
                  <a:pt x="8678" y="375887"/>
                </a:lnTo>
                <a:lnTo>
                  <a:pt x="5333" y="354827"/>
                </a:lnTo>
                <a:lnTo>
                  <a:pt x="671" y="323241"/>
                </a:lnTo>
                <a:lnTo>
                  <a:pt x="0" y="304531"/>
                </a:lnTo>
                <a:lnTo>
                  <a:pt x="505" y="284438"/>
                </a:lnTo>
                <a:lnTo>
                  <a:pt x="1794" y="263423"/>
                </a:lnTo>
                <a:lnTo>
                  <a:pt x="3606" y="245602"/>
                </a:lnTo>
                <a:lnTo>
                  <a:pt x="5766" y="229912"/>
                </a:lnTo>
                <a:lnTo>
                  <a:pt x="8159" y="215642"/>
                </a:lnTo>
                <a:lnTo>
                  <a:pt x="10706" y="202319"/>
                </a:lnTo>
                <a:lnTo>
                  <a:pt x="16077" y="177355"/>
                </a:lnTo>
                <a:lnTo>
                  <a:pt x="24455" y="141880"/>
                </a:lnTo>
                <a:lnTo>
                  <a:pt x="28238" y="130284"/>
                </a:lnTo>
                <a:lnTo>
                  <a:pt x="32665" y="118743"/>
                </a:lnTo>
                <a:lnTo>
                  <a:pt x="37521" y="107239"/>
                </a:lnTo>
                <a:lnTo>
                  <a:pt x="42664" y="96713"/>
                </a:lnTo>
                <a:lnTo>
                  <a:pt x="47997" y="86837"/>
                </a:lnTo>
                <a:lnTo>
                  <a:pt x="53458" y="77396"/>
                </a:lnTo>
                <a:lnTo>
                  <a:pt x="59003" y="69197"/>
                </a:lnTo>
                <a:lnTo>
                  <a:pt x="64605" y="61826"/>
                </a:lnTo>
                <a:lnTo>
                  <a:pt x="70245" y="55007"/>
                </a:lnTo>
                <a:lnTo>
                  <a:pt x="76862" y="48556"/>
                </a:lnTo>
                <a:lnTo>
                  <a:pt x="84131" y="42351"/>
                </a:lnTo>
                <a:lnTo>
                  <a:pt x="91835" y="36309"/>
                </a:lnTo>
                <a:lnTo>
                  <a:pt x="98875" y="30375"/>
                </a:lnTo>
                <a:lnTo>
                  <a:pt x="105474" y="24515"/>
                </a:lnTo>
                <a:lnTo>
                  <a:pt x="111778" y="18703"/>
                </a:lnTo>
                <a:lnTo>
                  <a:pt x="118839" y="14828"/>
                </a:lnTo>
                <a:lnTo>
                  <a:pt x="126403" y="12245"/>
                </a:lnTo>
                <a:lnTo>
                  <a:pt x="143381" y="8423"/>
                </a:lnTo>
                <a:lnTo>
                  <a:pt x="163626" y="3549"/>
                </a:lnTo>
                <a:lnTo>
                  <a:pt x="172453" y="1868"/>
                </a:lnTo>
                <a:lnTo>
                  <a:pt x="180244" y="748"/>
                </a:lnTo>
                <a:lnTo>
                  <a:pt x="187342" y="0"/>
                </a:lnTo>
                <a:lnTo>
                  <a:pt x="196837" y="455"/>
                </a:lnTo>
                <a:lnTo>
                  <a:pt x="207929" y="1711"/>
                </a:lnTo>
                <a:lnTo>
                  <a:pt x="220087" y="3500"/>
                </a:lnTo>
                <a:lnTo>
                  <a:pt x="229144" y="4693"/>
                </a:lnTo>
                <a:lnTo>
                  <a:pt x="236135" y="5488"/>
                </a:lnTo>
                <a:lnTo>
                  <a:pt x="241748" y="6019"/>
                </a:lnTo>
                <a:lnTo>
                  <a:pt x="250253" y="7325"/>
                </a:lnTo>
                <a:lnTo>
                  <a:pt x="272402" y="11315"/>
                </a:lnTo>
                <a:lnTo>
                  <a:pt x="281166" y="11808"/>
                </a:lnTo>
                <a:lnTo>
                  <a:pt x="287961" y="11185"/>
                </a:lnTo>
                <a:lnTo>
                  <a:pt x="293444" y="9816"/>
                </a:lnTo>
                <a:lnTo>
                  <a:pt x="302075" y="8296"/>
                </a:lnTo>
                <a:lnTo>
                  <a:pt x="312982" y="70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8"/>
          <p:cNvSpPr/>
          <p:nvPr/>
        </p:nvSpPr>
        <p:spPr>
          <a:xfrm>
            <a:off x="6500812" y="5531105"/>
            <a:ext cx="560464" cy="803973"/>
          </a:xfrm>
          <a:custGeom>
            <a:avLst/>
            <a:gdLst/>
            <a:ahLst/>
            <a:cxnLst/>
            <a:rect l="0" t="0" r="0" b="0"/>
            <a:pathLst>
              <a:path w="560464" h="803973">
                <a:moveTo>
                  <a:pt x="0" y="161035"/>
                </a:moveTo>
                <a:lnTo>
                  <a:pt x="7381" y="161035"/>
                </a:lnTo>
                <a:lnTo>
                  <a:pt x="18203" y="148335"/>
                </a:lnTo>
                <a:lnTo>
                  <a:pt x="33807" y="129673"/>
                </a:lnTo>
                <a:lnTo>
                  <a:pt x="47093" y="115029"/>
                </a:lnTo>
                <a:lnTo>
                  <a:pt x="61888" y="102170"/>
                </a:lnTo>
                <a:lnTo>
                  <a:pt x="77036" y="90105"/>
                </a:lnTo>
                <a:lnTo>
                  <a:pt x="90119" y="78393"/>
                </a:lnTo>
                <a:lnTo>
                  <a:pt x="104823" y="66838"/>
                </a:lnTo>
                <a:lnTo>
                  <a:pt x="120883" y="55352"/>
                </a:lnTo>
                <a:lnTo>
                  <a:pt x="162992" y="26738"/>
                </a:lnTo>
                <a:lnTo>
                  <a:pt x="172479" y="21974"/>
                </a:lnTo>
                <a:lnTo>
                  <a:pt x="182614" y="17845"/>
                </a:lnTo>
                <a:lnTo>
                  <a:pt x="193180" y="14139"/>
                </a:lnTo>
                <a:lnTo>
                  <a:pt x="204987" y="10717"/>
                </a:lnTo>
                <a:lnTo>
                  <a:pt x="217620" y="7483"/>
                </a:lnTo>
                <a:lnTo>
                  <a:pt x="230805" y="4374"/>
                </a:lnTo>
                <a:lnTo>
                  <a:pt x="244358" y="2302"/>
                </a:lnTo>
                <a:lnTo>
                  <a:pt x="258155" y="920"/>
                </a:lnTo>
                <a:lnTo>
                  <a:pt x="272116" y="0"/>
                </a:lnTo>
                <a:lnTo>
                  <a:pt x="283328" y="338"/>
                </a:lnTo>
                <a:lnTo>
                  <a:pt x="292708" y="1516"/>
                </a:lnTo>
                <a:lnTo>
                  <a:pt x="307257" y="5365"/>
                </a:lnTo>
                <a:lnTo>
                  <a:pt x="316899" y="10251"/>
                </a:lnTo>
                <a:lnTo>
                  <a:pt x="332233" y="22907"/>
                </a:lnTo>
                <a:lnTo>
                  <a:pt x="344290" y="38722"/>
                </a:lnTo>
                <a:lnTo>
                  <a:pt x="348280" y="49841"/>
                </a:lnTo>
                <a:lnTo>
                  <a:pt x="350527" y="69351"/>
                </a:lnTo>
                <a:lnTo>
                  <a:pt x="351193" y="90689"/>
                </a:lnTo>
                <a:lnTo>
                  <a:pt x="350396" y="105005"/>
                </a:lnTo>
                <a:lnTo>
                  <a:pt x="346866" y="124068"/>
                </a:lnTo>
                <a:lnTo>
                  <a:pt x="342687" y="136390"/>
                </a:lnTo>
                <a:lnTo>
                  <a:pt x="337043" y="150320"/>
                </a:lnTo>
                <a:lnTo>
                  <a:pt x="330422" y="165321"/>
                </a:lnTo>
                <a:lnTo>
                  <a:pt x="322199" y="181037"/>
                </a:lnTo>
                <a:lnTo>
                  <a:pt x="312907" y="197230"/>
                </a:lnTo>
                <a:lnTo>
                  <a:pt x="302902" y="213740"/>
                </a:lnTo>
                <a:lnTo>
                  <a:pt x="293375" y="227604"/>
                </a:lnTo>
                <a:lnTo>
                  <a:pt x="284166" y="239704"/>
                </a:lnTo>
                <a:lnTo>
                  <a:pt x="267266" y="260769"/>
                </a:lnTo>
                <a:lnTo>
                  <a:pt x="253405" y="279656"/>
                </a:lnTo>
                <a:lnTo>
                  <a:pt x="240895" y="295035"/>
                </a:lnTo>
                <a:lnTo>
                  <a:pt x="227079" y="310126"/>
                </a:lnTo>
                <a:lnTo>
                  <a:pt x="185313" y="352776"/>
                </a:lnTo>
                <a:lnTo>
                  <a:pt x="172532" y="363093"/>
                </a:lnTo>
                <a:lnTo>
                  <a:pt x="157166" y="374257"/>
                </a:lnTo>
                <a:lnTo>
                  <a:pt x="153355" y="377478"/>
                </a:lnTo>
                <a:lnTo>
                  <a:pt x="146580" y="381056"/>
                </a:lnTo>
                <a:lnTo>
                  <a:pt x="129919" y="387905"/>
                </a:lnTo>
                <a:lnTo>
                  <a:pt x="128522" y="388482"/>
                </a:lnTo>
                <a:lnTo>
                  <a:pt x="142509" y="380023"/>
                </a:lnTo>
                <a:lnTo>
                  <a:pt x="156683" y="371710"/>
                </a:lnTo>
                <a:lnTo>
                  <a:pt x="172507" y="364841"/>
                </a:lnTo>
                <a:lnTo>
                  <a:pt x="183585" y="360723"/>
                </a:lnTo>
                <a:lnTo>
                  <a:pt x="211134" y="351067"/>
                </a:lnTo>
                <a:lnTo>
                  <a:pt x="223623" y="347731"/>
                </a:lnTo>
                <a:lnTo>
                  <a:pt x="234807" y="345506"/>
                </a:lnTo>
                <a:lnTo>
                  <a:pt x="245121" y="344023"/>
                </a:lnTo>
                <a:lnTo>
                  <a:pt x="254854" y="342082"/>
                </a:lnTo>
                <a:lnTo>
                  <a:pt x="264200" y="339835"/>
                </a:lnTo>
                <a:lnTo>
                  <a:pt x="273289" y="337385"/>
                </a:lnTo>
                <a:lnTo>
                  <a:pt x="282205" y="335752"/>
                </a:lnTo>
                <a:lnTo>
                  <a:pt x="291007" y="334663"/>
                </a:lnTo>
                <a:lnTo>
                  <a:pt x="299732" y="333937"/>
                </a:lnTo>
                <a:lnTo>
                  <a:pt x="309359" y="334405"/>
                </a:lnTo>
                <a:lnTo>
                  <a:pt x="319587" y="335670"/>
                </a:lnTo>
                <a:lnTo>
                  <a:pt x="330216" y="337466"/>
                </a:lnTo>
                <a:lnTo>
                  <a:pt x="341111" y="338663"/>
                </a:lnTo>
                <a:lnTo>
                  <a:pt x="352185" y="339461"/>
                </a:lnTo>
                <a:lnTo>
                  <a:pt x="363377" y="339993"/>
                </a:lnTo>
                <a:lnTo>
                  <a:pt x="373697" y="341300"/>
                </a:lnTo>
                <a:lnTo>
                  <a:pt x="383434" y="343124"/>
                </a:lnTo>
                <a:lnTo>
                  <a:pt x="392782" y="345293"/>
                </a:lnTo>
                <a:lnTo>
                  <a:pt x="401872" y="348643"/>
                </a:lnTo>
                <a:lnTo>
                  <a:pt x="410790" y="352782"/>
                </a:lnTo>
                <a:lnTo>
                  <a:pt x="419592" y="357446"/>
                </a:lnTo>
                <a:lnTo>
                  <a:pt x="436993" y="367708"/>
                </a:lnTo>
                <a:lnTo>
                  <a:pt x="454251" y="378620"/>
                </a:lnTo>
                <a:lnTo>
                  <a:pt x="497194" y="406834"/>
                </a:lnTo>
                <a:lnTo>
                  <a:pt x="511805" y="420774"/>
                </a:lnTo>
                <a:lnTo>
                  <a:pt x="524649" y="435542"/>
                </a:lnTo>
                <a:lnTo>
                  <a:pt x="541637" y="455519"/>
                </a:lnTo>
                <a:lnTo>
                  <a:pt x="549655" y="470987"/>
                </a:lnTo>
                <a:lnTo>
                  <a:pt x="556394" y="495006"/>
                </a:lnTo>
                <a:lnTo>
                  <a:pt x="559524" y="509412"/>
                </a:lnTo>
                <a:lnTo>
                  <a:pt x="560463" y="533039"/>
                </a:lnTo>
                <a:lnTo>
                  <a:pt x="558657" y="553065"/>
                </a:lnTo>
                <a:lnTo>
                  <a:pt x="557854" y="571490"/>
                </a:lnTo>
                <a:lnTo>
                  <a:pt x="554783" y="583262"/>
                </a:lnTo>
                <a:lnTo>
                  <a:pt x="549878" y="596825"/>
                </a:lnTo>
                <a:lnTo>
                  <a:pt x="543751" y="611581"/>
                </a:lnTo>
                <a:lnTo>
                  <a:pt x="531862" y="635598"/>
                </a:lnTo>
                <a:lnTo>
                  <a:pt x="520228" y="654844"/>
                </a:lnTo>
                <a:lnTo>
                  <a:pt x="508708" y="669748"/>
                </a:lnTo>
                <a:lnTo>
                  <a:pt x="494697" y="682722"/>
                </a:lnTo>
                <a:lnTo>
                  <a:pt x="479898" y="694838"/>
                </a:lnTo>
                <a:lnTo>
                  <a:pt x="466971" y="706573"/>
                </a:lnTo>
                <a:lnTo>
                  <a:pt x="452335" y="718139"/>
                </a:lnTo>
                <a:lnTo>
                  <a:pt x="436305" y="729629"/>
                </a:lnTo>
                <a:lnTo>
                  <a:pt x="419657" y="741086"/>
                </a:lnTo>
                <a:lnTo>
                  <a:pt x="402732" y="749987"/>
                </a:lnTo>
                <a:lnTo>
                  <a:pt x="394218" y="753695"/>
                </a:lnTo>
                <a:lnTo>
                  <a:pt x="382827" y="758071"/>
                </a:lnTo>
                <a:lnTo>
                  <a:pt x="354930" y="768015"/>
                </a:lnTo>
                <a:lnTo>
                  <a:pt x="336633" y="773333"/>
                </a:lnTo>
                <a:lnTo>
                  <a:pt x="315862" y="778784"/>
                </a:lnTo>
                <a:lnTo>
                  <a:pt x="243685" y="796668"/>
                </a:lnTo>
                <a:lnTo>
                  <a:pt x="231989" y="799103"/>
                </a:lnTo>
                <a:lnTo>
                  <a:pt x="222287" y="800726"/>
                </a:lnTo>
                <a:lnTo>
                  <a:pt x="213914" y="801808"/>
                </a:lnTo>
                <a:lnTo>
                  <a:pt x="203569" y="802530"/>
                </a:lnTo>
                <a:lnTo>
                  <a:pt x="162878" y="803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38"/>
          <p:cNvSpPr/>
          <p:nvPr/>
        </p:nvSpPr>
        <p:spPr>
          <a:xfrm>
            <a:off x="7555230" y="5512117"/>
            <a:ext cx="121498" cy="282757"/>
          </a:xfrm>
          <a:custGeom>
            <a:avLst/>
            <a:gdLst/>
            <a:ahLst/>
            <a:cxnLst/>
            <a:rect l="0" t="0" r="0" b="0"/>
            <a:pathLst>
              <a:path w="121498" h="282757">
                <a:moveTo>
                  <a:pt x="0" y="0"/>
                </a:moveTo>
                <a:lnTo>
                  <a:pt x="22753" y="18203"/>
                </a:lnTo>
                <a:lnTo>
                  <a:pt x="35171" y="37853"/>
                </a:lnTo>
                <a:lnTo>
                  <a:pt x="49165" y="65241"/>
                </a:lnTo>
                <a:lnTo>
                  <a:pt x="64209" y="97786"/>
                </a:lnTo>
                <a:lnTo>
                  <a:pt x="77096" y="133771"/>
                </a:lnTo>
                <a:lnTo>
                  <a:pt x="88545" y="172048"/>
                </a:lnTo>
                <a:lnTo>
                  <a:pt x="99035" y="211854"/>
                </a:lnTo>
                <a:lnTo>
                  <a:pt x="106981" y="239343"/>
                </a:lnTo>
                <a:lnTo>
                  <a:pt x="113230" y="258623"/>
                </a:lnTo>
                <a:lnTo>
                  <a:pt x="118349" y="272427"/>
                </a:lnTo>
                <a:lnTo>
                  <a:pt x="120809" y="279726"/>
                </a:lnTo>
                <a:lnTo>
                  <a:pt x="121497" y="282687"/>
                </a:lnTo>
                <a:lnTo>
                  <a:pt x="121003" y="282756"/>
                </a:lnTo>
                <a:lnTo>
                  <a:pt x="117816" y="273276"/>
                </a:lnTo>
                <a:lnTo>
                  <a:pt x="112834" y="257431"/>
                </a:lnTo>
                <a:lnTo>
                  <a:pt x="94297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39"/>
          <p:cNvSpPr/>
          <p:nvPr/>
        </p:nvSpPr>
        <p:spPr>
          <a:xfrm>
            <a:off x="7460932" y="5863590"/>
            <a:ext cx="702946" cy="162878"/>
          </a:xfrm>
          <a:custGeom>
            <a:avLst/>
            <a:gdLst/>
            <a:ahLst/>
            <a:cxnLst/>
            <a:rect l="0" t="0" r="0" b="0"/>
            <a:pathLst>
              <a:path w="702946" h="162878">
                <a:moveTo>
                  <a:pt x="0" y="162877"/>
                </a:moveTo>
                <a:lnTo>
                  <a:pt x="9101" y="158327"/>
                </a:lnTo>
                <a:lnTo>
                  <a:pt x="16110" y="156092"/>
                </a:lnTo>
                <a:lnTo>
                  <a:pt x="27951" y="154834"/>
                </a:lnTo>
                <a:lnTo>
                  <a:pt x="49018" y="154409"/>
                </a:lnTo>
                <a:lnTo>
                  <a:pt x="58397" y="152470"/>
                </a:lnTo>
                <a:lnTo>
                  <a:pt x="70364" y="149271"/>
                </a:lnTo>
                <a:lnTo>
                  <a:pt x="96043" y="141590"/>
                </a:lnTo>
                <a:lnTo>
                  <a:pt x="135812" y="128898"/>
                </a:lnTo>
                <a:lnTo>
                  <a:pt x="171183" y="117218"/>
                </a:lnTo>
                <a:lnTo>
                  <a:pt x="180797" y="114341"/>
                </a:lnTo>
                <a:lnTo>
                  <a:pt x="201639" y="108603"/>
                </a:lnTo>
                <a:lnTo>
                  <a:pt x="245112" y="97158"/>
                </a:lnTo>
                <a:lnTo>
                  <a:pt x="264196" y="91441"/>
                </a:lnTo>
                <a:lnTo>
                  <a:pt x="279000" y="87631"/>
                </a:lnTo>
                <a:lnTo>
                  <a:pt x="406840" y="57812"/>
                </a:lnTo>
                <a:lnTo>
                  <a:pt x="436010" y="51876"/>
                </a:lnTo>
                <a:lnTo>
                  <a:pt x="463075" y="46967"/>
                </a:lnTo>
                <a:lnTo>
                  <a:pt x="488740" y="42741"/>
                </a:lnTo>
                <a:lnTo>
                  <a:pt x="508707" y="38971"/>
                </a:lnTo>
                <a:lnTo>
                  <a:pt x="524875" y="35506"/>
                </a:lnTo>
                <a:lnTo>
                  <a:pt x="538512" y="32243"/>
                </a:lnTo>
                <a:lnTo>
                  <a:pt x="550461" y="30068"/>
                </a:lnTo>
                <a:lnTo>
                  <a:pt x="571357" y="27650"/>
                </a:lnTo>
                <a:lnTo>
                  <a:pt x="590169" y="24037"/>
                </a:lnTo>
                <a:lnTo>
                  <a:pt x="607102" y="20208"/>
                </a:lnTo>
                <a:lnTo>
                  <a:pt x="628299" y="17100"/>
                </a:lnTo>
                <a:lnTo>
                  <a:pt x="650348" y="11522"/>
                </a:lnTo>
                <a:lnTo>
                  <a:pt x="669836" y="9155"/>
                </a:lnTo>
                <a:lnTo>
                  <a:pt x="675158" y="8961"/>
                </a:lnTo>
                <a:lnTo>
                  <a:pt x="679657" y="7879"/>
                </a:lnTo>
                <a:lnTo>
                  <a:pt x="683610" y="6205"/>
                </a:lnTo>
                <a:lnTo>
                  <a:pt x="7029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40"/>
          <p:cNvSpPr/>
          <p:nvPr/>
        </p:nvSpPr>
        <p:spPr>
          <a:xfrm>
            <a:off x="7623809" y="6079169"/>
            <a:ext cx="324163" cy="384497"/>
          </a:xfrm>
          <a:custGeom>
            <a:avLst/>
            <a:gdLst/>
            <a:ahLst/>
            <a:cxnLst/>
            <a:rect l="0" t="0" r="0" b="0"/>
            <a:pathLst>
              <a:path w="324163" h="384497">
                <a:moveTo>
                  <a:pt x="0" y="101603"/>
                </a:moveTo>
                <a:lnTo>
                  <a:pt x="41389" y="101603"/>
                </a:lnTo>
                <a:lnTo>
                  <a:pt x="47596" y="100651"/>
                </a:lnTo>
                <a:lnTo>
                  <a:pt x="54591" y="99063"/>
                </a:lnTo>
                <a:lnTo>
                  <a:pt x="62111" y="97053"/>
                </a:lnTo>
                <a:lnTo>
                  <a:pt x="69030" y="95712"/>
                </a:lnTo>
                <a:lnTo>
                  <a:pt x="75548" y="94818"/>
                </a:lnTo>
                <a:lnTo>
                  <a:pt x="81798" y="94222"/>
                </a:lnTo>
                <a:lnTo>
                  <a:pt x="91282" y="91021"/>
                </a:lnTo>
                <a:lnTo>
                  <a:pt x="99625" y="85469"/>
                </a:lnTo>
                <a:lnTo>
                  <a:pt x="109684" y="76653"/>
                </a:lnTo>
                <a:lnTo>
                  <a:pt x="115032" y="72587"/>
                </a:lnTo>
                <a:lnTo>
                  <a:pt x="120504" y="68924"/>
                </a:lnTo>
                <a:lnTo>
                  <a:pt x="126056" y="65529"/>
                </a:lnTo>
                <a:lnTo>
                  <a:pt x="131663" y="62314"/>
                </a:lnTo>
                <a:lnTo>
                  <a:pt x="142972" y="56201"/>
                </a:lnTo>
                <a:lnTo>
                  <a:pt x="171463" y="41638"/>
                </a:lnTo>
                <a:lnTo>
                  <a:pt x="194313" y="30174"/>
                </a:lnTo>
                <a:lnTo>
                  <a:pt x="203837" y="26361"/>
                </a:lnTo>
                <a:lnTo>
                  <a:pt x="229660" y="17045"/>
                </a:lnTo>
                <a:lnTo>
                  <a:pt x="240737" y="13798"/>
                </a:lnTo>
                <a:lnTo>
                  <a:pt x="250026" y="11634"/>
                </a:lnTo>
                <a:lnTo>
                  <a:pt x="258125" y="10191"/>
                </a:lnTo>
                <a:lnTo>
                  <a:pt x="265428" y="9229"/>
                </a:lnTo>
                <a:lnTo>
                  <a:pt x="272202" y="8588"/>
                </a:lnTo>
                <a:lnTo>
                  <a:pt x="278624" y="8160"/>
                </a:lnTo>
                <a:lnTo>
                  <a:pt x="283857" y="6923"/>
                </a:lnTo>
                <a:lnTo>
                  <a:pt x="295773" y="1583"/>
                </a:lnTo>
                <a:lnTo>
                  <a:pt x="302270" y="0"/>
                </a:lnTo>
                <a:lnTo>
                  <a:pt x="304384" y="530"/>
                </a:lnTo>
                <a:lnTo>
                  <a:pt x="305793" y="1836"/>
                </a:lnTo>
                <a:lnTo>
                  <a:pt x="306732" y="3659"/>
                </a:lnTo>
                <a:lnTo>
                  <a:pt x="308310" y="4875"/>
                </a:lnTo>
                <a:lnTo>
                  <a:pt x="310316" y="5685"/>
                </a:lnTo>
                <a:lnTo>
                  <a:pt x="312605" y="6225"/>
                </a:lnTo>
                <a:lnTo>
                  <a:pt x="317689" y="9365"/>
                </a:lnTo>
                <a:lnTo>
                  <a:pt x="324162" y="14591"/>
                </a:lnTo>
                <a:lnTo>
                  <a:pt x="322507" y="22927"/>
                </a:lnTo>
                <a:lnTo>
                  <a:pt x="320733" y="29150"/>
                </a:lnTo>
                <a:lnTo>
                  <a:pt x="318761" y="41144"/>
                </a:lnTo>
                <a:lnTo>
                  <a:pt x="318234" y="47009"/>
                </a:lnTo>
                <a:lnTo>
                  <a:pt x="316932" y="53777"/>
                </a:lnTo>
                <a:lnTo>
                  <a:pt x="315111" y="61147"/>
                </a:lnTo>
                <a:lnTo>
                  <a:pt x="312944" y="68917"/>
                </a:lnTo>
                <a:lnTo>
                  <a:pt x="309594" y="76955"/>
                </a:lnTo>
                <a:lnTo>
                  <a:pt x="305457" y="85171"/>
                </a:lnTo>
                <a:lnTo>
                  <a:pt x="300793" y="93506"/>
                </a:lnTo>
                <a:lnTo>
                  <a:pt x="295779" y="104777"/>
                </a:lnTo>
                <a:lnTo>
                  <a:pt x="290531" y="118007"/>
                </a:lnTo>
                <a:lnTo>
                  <a:pt x="285127" y="132541"/>
                </a:lnTo>
                <a:lnTo>
                  <a:pt x="280573" y="147946"/>
                </a:lnTo>
                <a:lnTo>
                  <a:pt x="276584" y="163931"/>
                </a:lnTo>
                <a:lnTo>
                  <a:pt x="272971" y="180303"/>
                </a:lnTo>
                <a:lnTo>
                  <a:pt x="268659" y="194075"/>
                </a:lnTo>
                <a:lnTo>
                  <a:pt x="263879" y="206114"/>
                </a:lnTo>
                <a:lnTo>
                  <a:pt x="258787" y="216997"/>
                </a:lnTo>
                <a:lnTo>
                  <a:pt x="255393" y="226157"/>
                </a:lnTo>
                <a:lnTo>
                  <a:pt x="253129" y="234169"/>
                </a:lnTo>
                <a:lnTo>
                  <a:pt x="251621" y="241415"/>
                </a:lnTo>
                <a:lnTo>
                  <a:pt x="244947" y="278919"/>
                </a:lnTo>
                <a:lnTo>
                  <a:pt x="242355" y="290299"/>
                </a:lnTo>
                <a:lnTo>
                  <a:pt x="239676" y="299790"/>
                </a:lnTo>
                <a:lnTo>
                  <a:pt x="236936" y="308023"/>
                </a:lnTo>
                <a:lnTo>
                  <a:pt x="235110" y="315417"/>
                </a:lnTo>
                <a:lnTo>
                  <a:pt x="233893" y="322250"/>
                </a:lnTo>
                <a:lnTo>
                  <a:pt x="233081" y="328711"/>
                </a:lnTo>
                <a:lnTo>
                  <a:pt x="231588" y="335876"/>
                </a:lnTo>
                <a:lnTo>
                  <a:pt x="229640" y="343510"/>
                </a:lnTo>
                <a:lnTo>
                  <a:pt x="227388" y="351457"/>
                </a:lnTo>
                <a:lnTo>
                  <a:pt x="224887" y="362827"/>
                </a:lnTo>
                <a:lnTo>
                  <a:pt x="224219" y="367192"/>
                </a:lnTo>
                <a:lnTo>
                  <a:pt x="220939" y="374583"/>
                </a:lnTo>
                <a:lnTo>
                  <a:pt x="214313" y="3844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3)	3( - 5x + 10) = - 105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593"/>
          <p:cNvSpPr/>
          <p:nvPr/>
        </p:nvSpPr>
        <p:spPr>
          <a:xfrm>
            <a:off x="1074419" y="1911667"/>
            <a:ext cx="711519" cy="34291"/>
          </a:xfrm>
          <a:custGeom>
            <a:avLst/>
            <a:gdLst/>
            <a:ahLst/>
            <a:cxnLst/>
            <a:rect l="0" t="0" r="0" b="0"/>
            <a:pathLst>
              <a:path w="711519" h="34291">
                <a:moveTo>
                  <a:pt x="0" y="34290"/>
                </a:moveTo>
                <a:lnTo>
                  <a:pt x="0" y="29739"/>
                </a:lnTo>
                <a:lnTo>
                  <a:pt x="953" y="28399"/>
                </a:lnTo>
                <a:lnTo>
                  <a:pt x="2540" y="27505"/>
                </a:lnTo>
                <a:lnTo>
                  <a:pt x="6844" y="26512"/>
                </a:lnTo>
                <a:lnTo>
                  <a:pt x="20152" y="25822"/>
                </a:lnTo>
                <a:lnTo>
                  <a:pt x="22960" y="24835"/>
                </a:lnTo>
                <a:lnTo>
                  <a:pt x="25784" y="23224"/>
                </a:lnTo>
                <a:lnTo>
                  <a:pt x="28619" y="21198"/>
                </a:lnTo>
                <a:lnTo>
                  <a:pt x="32415" y="19847"/>
                </a:lnTo>
                <a:lnTo>
                  <a:pt x="36850" y="18946"/>
                </a:lnTo>
                <a:lnTo>
                  <a:pt x="53526" y="17946"/>
                </a:lnTo>
                <a:lnTo>
                  <a:pt x="121561" y="17250"/>
                </a:lnTo>
                <a:lnTo>
                  <a:pt x="130571" y="18168"/>
                </a:lnTo>
                <a:lnTo>
                  <a:pt x="140387" y="19732"/>
                </a:lnTo>
                <a:lnTo>
                  <a:pt x="150742" y="21727"/>
                </a:lnTo>
                <a:lnTo>
                  <a:pt x="159550" y="23057"/>
                </a:lnTo>
                <a:lnTo>
                  <a:pt x="167327" y="23944"/>
                </a:lnTo>
                <a:lnTo>
                  <a:pt x="174416" y="24535"/>
                </a:lnTo>
                <a:lnTo>
                  <a:pt x="220801" y="29918"/>
                </a:lnTo>
                <a:lnTo>
                  <a:pt x="237688" y="31375"/>
                </a:lnTo>
                <a:lnTo>
                  <a:pt x="253709" y="32347"/>
                </a:lnTo>
                <a:lnTo>
                  <a:pt x="291391" y="33714"/>
                </a:lnTo>
                <a:lnTo>
                  <a:pt x="317161" y="34120"/>
                </a:lnTo>
                <a:lnTo>
                  <a:pt x="429215" y="34289"/>
                </a:lnTo>
                <a:lnTo>
                  <a:pt x="473973" y="31750"/>
                </a:lnTo>
                <a:lnTo>
                  <a:pt x="504577" y="29739"/>
                </a:lnTo>
                <a:lnTo>
                  <a:pt x="526885" y="27446"/>
                </a:lnTo>
                <a:lnTo>
                  <a:pt x="543662" y="24965"/>
                </a:lnTo>
                <a:lnTo>
                  <a:pt x="556751" y="22358"/>
                </a:lnTo>
                <a:lnTo>
                  <a:pt x="567383" y="20621"/>
                </a:lnTo>
                <a:lnTo>
                  <a:pt x="576375" y="19462"/>
                </a:lnTo>
                <a:lnTo>
                  <a:pt x="584275" y="18690"/>
                </a:lnTo>
                <a:lnTo>
                  <a:pt x="600673" y="17832"/>
                </a:lnTo>
                <a:lnTo>
                  <a:pt x="609046" y="17603"/>
                </a:lnTo>
                <a:lnTo>
                  <a:pt x="615581" y="16498"/>
                </a:lnTo>
                <a:lnTo>
                  <a:pt x="620890" y="14809"/>
                </a:lnTo>
                <a:lnTo>
                  <a:pt x="625382" y="12730"/>
                </a:lnTo>
                <a:lnTo>
                  <a:pt x="632186" y="10392"/>
                </a:lnTo>
                <a:lnTo>
                  <a:pt x="640533" y="7880"/>
                </a:lnTo>
                <a:lnTo>
                  <a:pt x="649907" y="5253"/>
                </a:lnTo>
                <a:lnTo>
                  <a:pt x="658061" y="3502"/>
                </a:lnTo>
                <a:lnTo>
                  <a:pt x="665403" y="2335"/>
                </a:lnTo>
                <a:lnTo>
                  <a:pt x="672202" y="1557"/>
                </a:lnTo>
                <a:lnTo>
                  <a:pt x="689917" y="692"/>
                </a:lnTo>
                <a:lnTo>
                  <a:pt x="71151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94"/>
          <p:cNvSpPr/>
          <p:nvPr/>
        </p:nvSpPr>
        <p:spPr>
          <a:xfrm>
            <a:off x="1871662" y="1748789"/>
            <a:ext cx="128589" cy="462917"/>
          </a:xfrm>
          <a:custGeom>
            <a:avLst/>
            <a:gdLst/>
            <a:ahLst/>
            <a:cxnLst/>
            <a:rect l="0" t="0" r="0" b="0"/>
            <a:pathLst>
              <a:path w="128589" h="462917">
                <a:moveTo>
                  <a:pt x="0" y="0"/>
                </a:moveTo>
                <a:lnTo>
                  <a:pt x="9102" y="9102"/>
                </a:lnTo>
                <a:lnTo>
                  <a:pt x="11783" y="12736"/>
                </a:lnTo>
                <a:lnTo>
                  <a:pt x="14762" y="19313"/>
                </a:lnTo>
                <a:lnTo>
                  <a:pt x="17627" y="33202"/>
                </a:lnTo>
                <a:lnTo>
                  <a:pt x="21487" y="46189"/>
                </a:lnTo>
                <a:lnTo>
                  <a:pt x="23837" y="58946"/>
                </a:lnTo>
                <a:lnTo>
                  <a:pt x="25834" y="71919"/>
                </a:lnTo>
                <a:lnTo>
                  <a:pt x="27700" y="79378"/>
                </a:lnTo>
                <a:lnTo>
                  <a:pt x="29897" y="87209"/>
                </a:lnTo>
                <a:lnTo>
                  <a:pt x="34878" y="103530"/>
                </a:lnTo>
                <a:lnTo>
                  <a:pt x="37539" y="111883"/>
                </a:lnTo>
                <a:lnTo>
                  <a:pt x="40497" y="126244"/>
                </a:lnTo>
                <a:lnTo>
                  <a:pt x="42763" y="138976"/>
                </a:lnTo>
                <a:lnTo>
                  <a:pt x="44702" y="145038"/>
                </a:lnTo>
                <a:lnTo>
                  <a:pt x="46946" y="150985"/>
                </a:lnTo>
                <a:lnTo>
                  <a:pt x="49395" y="159712"/>
                </a:lnTo>
                <a:lnTo>
                  <a:pt x="51980" y="170292"/>
                </a:lnTo>
                <a:lnTo>
                  <a:pt x="54656" y="182108"/>
                </a:lnTo>
                <a:lnTo>
                  <a:pt x="57392" y="192843"/>
                </a:lnTo>
                <a:lnTo>
                  <a:pt x="60169" y="202857"/>
                </a:lnTo>
                <a:lnTo>
                  <a:pt x="62973" y="212391"/>
                </a:lnTo>
                <a:lnTo>
                  <a:pt x="64842" y="221604"/>
                </a:lnTo>
                <a:lnTo>
                  <a:pt x="66088" y="230604"/>
                </a:lnTo>
                <a:lnTo>
                  <a:pt x="66918" y="239461"/>
                </a:lnTo>
                <a:lnTo>
                  <a:pt x="68425" y="248223"/>
                </a:lnTo>
                <a:lnTo>
                  <a:pt x="70382" y="256922"/>
                </a:lnTo>
                <a:lnTo>
                  <a:pt x="72639" y="265579"/>
                </a:lnTo>
                <a:lnTo>
                  <a:pt x="74143" y="273256"/>
                </a:lnTo>
                <a:lnTo>
                  <a:pt x="75815" y="286865"/>
                </a:lnTo>
                <a:lnTo>
                  <a:pt x="77213" y="294113"/>
                </a:lnTo>
                <a:lnTo>
                  <a:pt x="79098" y="301803"/>
                </a:lnTo>
                <a:lnTo>
                  <a:pt x="81307" y="309787"/>
                </a:lnTo>
                <a:lnTo>
                  <a:pt x="83732" y="319873"/>
                </a:lnTo>
                <a:lnTo>
                  <a:pt x="88967" y="343779"/>
                </a:lnTo>
                <a:lnTo>
                  <a:pt x="90744" y="353963"/>
                </a:lnTo>
                <a:lnTo>
                  <a:pt x="91928" y="362658"/>
                </a:lnTo>
                <a:lnTo>
                  <a:pt x="92718" y="370360"/>
                </a:lnTo>
                <a:lnTo>
                  <a:pt x="96136" y="383997"/>
                </a:lnTo>
                <a:lnTo>
                  <a:pt x="98380" y="390301"/>
                </a:lnTo>
                <a:lnTo>
                  <a:pt x="100829" y="398313"/>
                </a:lnTo>
                <a:lnTo>
                  <a:pt x="106091" y="417376"/>
                </a:lnTo>
                <a:lnTo>
                  <a:pt x="108827" y="424936"/>
                </a:lnTo>
                <a:lnTo>
                  <a:pt x="111604" y="430928"/>
                </a:lnTo>
                <a:lnTo>
                  <a:pt x="114408" y="435876"/>
                </a:lnTo>
                <a:lnTo>
                  <a:pt x="117523" y="443913"/>
                </a:lnTo>
                <a:lnTo>
                  <a:pt x="118353" y="447390"/>
                </a:lnTo>
                <a:lnTo>
                  <a:pt x="121817" y="453793"/>
                </a:lnTo>
                <a:lnTo>
                  <a:pt x="128588" y="4629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95"/>
          <p:cNvSpPr/>
          <p:nvPr/>
        </p:nvSpPr>
        <p:spPr>
          <a:xfrm>
            <a:off x="2068866" y="1723177"/>
            <a:ext cx="419221" cy="392995"/>
          </a:xfrm>
          <a:custGeom>
            <a:avLst/>
            <a:gdLst/>
            <a:ahLst/>
            <a:cxnLst/>
            <a:rect l="0" t="0" r="0" b="0"/>
            <a:pathLst>
              <a:path w="419221" h="392995">
                <a:moveTo>
                  <a:pt x="377153" y="8468"/>
                </a:moveTo>
                <a:lnTo>
                  <a:pt x="323155" y="8468"/>
                </a:lnTo>
                <a:lnTo>
                  <a:pt x="303054" y="7515"/>
                </a:lnTo>
                <a:lnTo>
                  <a:pt x="255321" y="3917"/>
                </a:lnTo>
                <a:lnTo>
                  <a:pt x="227351" y="2576"/>
                </a:lnTo>
                <a:lnTo>
                  <a:pt x="116938" y="248"/>
                </a:lnTo>
                <a:lnTo>
                  <a:pt x="91878" y="0"/>
                </a:lnTo>
                <a:lnTo>
                  <a:pt x="85053" y="917"/>
                </a:lnTo>
                <a:lnTo>
                  <a:pt x="72388" y="4477"/>
                </a:lnTo>
                <a:lnTo>
                  <a:pt x="68249" y="6760"/>
                </a:lnTo>
                <a:lnTo>
                  <a:pt x="65490" y="9234"/>
                </a:lnTo>
                <a:lnTo>
                  <a:pt x="53854" y="23809"/>
                </a:lnTo>
                <a:lnTo>
                  <a:pt x="48362" y="33066"/>
                </a:lnTo>
                <a:lnTo>
                  <a:pt x="46517" y="39154"/>
                </a:lnTo>
                <a:lnTo>
                  <a:pt x="45287" y="46070"/>
                </a:lnTo>
                <a:lnTo>
                  <a:pt x="44466" y="53538"/>
                </a:lnTo>
                <a:lnTo>
                  <a:pt x="42967" y="62327"/>
                </a:lnTo>
                <a:lnTo>
                  <a:pt x="41015" y="71997"/>
                </a:lnTo>
                <a:lnTo>
                  <a:pt x="38761" y="82253"/>
                </a:lnTo>
                <a:lnTo>
                  <a:pt x="36306" y="90995"/>
                </a:lnTo>
                <a:lnTo>
                  <a:pt x="33717" y="98729"/>
                </a:lnTo>
                <a:lnTo>
                  <a:pt x="31038" y="105789"/>
                </a:lnTo>
                <a:lnTo>
                  <a:pt x="29253" y="112401"/>
                </a:lnTo>
                <a:lnTo>
                  <a:pt x="28062" y="118714"/>
                </a:lnTo>
                <a:lnTo>
                  <a:pt x="27268" y="124828"/>
                </a:lnTo>
                <a:lnTo>
                  <a:pt x="24834" y="132713"/>
                </a:lnTo>
                <a:lnTo>
                  <a:pt x="21306" y="141781"/>
                </a:lnTo>
                <a:lnTo>
                  <a:pt x="17050" y="151635"/>
                </a:lnTo>
                <a:lnTo>
                  <a:pt x="14212" y="160110"/>
                </a:lnTo>
                <a:lnTo>
                  <a:pt x="12320" y="167665"/>
                </a:lnTo>
                <a:lnTo>
                  <a:pt x="11059" y="174607"/>
                </a:lnTo>
                <a:lnTo>
                  <a:pt x="9265" y="181140"/>
                </a:lnTo>
                <a:lnTo>
                  <a:pt x="7117" y="187400"/>
                </a:lnTo>
                <a:lnTo>
                  <a:pt x="3143" y="198483"/>
                </a:lnTo>
                <a:lnTo>
                  <a:pt x="905" y="210078"/>
                </a:lnTo>
                <a:lnTo>
                  <a:pt x="242" y="220498"/>
                </a:lnTo>
                <a:lnTo>
                  <a:pt x="0" y="236990"/>
                </a:lnTo>
                <a:lnTo>
                  <a:pt x="940" y="237016"/>
                </a:lnTo>
                <a:lnTo>
                  <a:pt x="6815" y="233454"/>
                </a:lnTo>
                <a:lnTo>
                  <a:pt x="11898" y="232287"/>
                </a:lnTo>
                <a:lnTo>
                  <a:pt x="17333" y="229228"/>
                </a:lnTo>
                <a:lnTo>
                  <a:pt x="20116" y="227079"/>
                </a:lnTo>
                <a:lnTo>
                  <a:pt x="28638" y="222788"/>
                </a:lnTo>
                <a:lnTo>
                  <a:pt x="85960" y="196464"/>
                </a:lnTo>
                <a:lnTo>
                  <a:pt x="94442" y="192853"/>
                </a:lnTo>
                <a:lnTo>
                  <a:pt x="102954" y="189494"/>
                </a:lnTo>
                <a:lnTo>
                  <a:pt x="120032" y="183221"/>
                </a:lnTo>
                <a:lnTo>
                  <a:pt x="137147" y="177258"/>
                </a:lnTo>
                <a:lnTo>
                  <a:pt x="148569" y="174335"/>
                </a:lnTo>
                <a:lnTo>
                  <a:pt x="161899" y="171433"/>
                </a:lnTo>
                <a:lnTo>
                  <a:pt x="176501" y="168546"/>
                </a:lnTo>
                <a:lnTo>
                  <a:pt x="192902" y="166622"/>
                </a:lnTo>
                <a:lnTo>
                  <a:pt x="210504" y="165339"/>
                </a:lnTo>
                <a:lnTo>
                  <a:pt x="254433" y="163533"/>
                </a:lnTo>
                <a:lnTo>
                  <a:pt x="263908" y="163279"/>
                </a:lnTo>
                <a:lnTo>
                  <a:pt x="274034" y="164063"/>
                </a:lnTo>
                <a:lnTo>
                  <a:pt x="284595" y="165538"/>
                </a:lnTo>
                <a:lnTo>
                  <a:pt x="295445" y="167474"/>
                </a:lnTo>
                <a:lnTo>
                  <a:pt x="306489" y="170669"/>
                </a:lnTo>
                <a:lnTo>
                  <a:pt x="317661" y="174704"/>
                </a:lnTo>
                <a:lnTo>
                  <a:pt x="328919" y="179300"/>
                </a:lnTo>
                <a:lnTo>
                  <a:pt x="338330" y="183316"/>
                </a:lnTo>
                <a:lnTo>
                  <a:pt x="353866" y="190318"/>
                </a:lnTo>
                <a:lnTo>
                  <a:pt x="373323" y="199615"/>
                </a:lnTo>
                <a:lnTo>
                  <a:pt x="385294" y="208040"/>
                </a:lnTo>
                <a:lnTo>
                  <a:pt x="391153" y="212953"/>
                </a:lnTo>
                <a:lnTo>
                  <a:pt x="395059" y="218134"/>
                </a:lnTo>
                <a:lnTo>
                  <a:pt x="399399" y="228970"/>
                </a:lnTo>
                <a:lnTo>
                  <a:pt x="402461" y="236432"/>
                </a:lnTo>
                <a:lnTo>
                  <a:pt x="406408" y="245216"/>
                </a:lnTo>
                <a:lnTo>
                  <a:pt x="410944" y="254882"/>
                </a:lnTo>
                <a:lnTo>
                  <a:pt x="413968" y="264184"/>
                </a:lnTo>
                <a:lnTo>
                  <a:pt x="415984" y="273243"/>
                </a:lnTo>
                <a:lnTo>
                  <a:pt x="417328" y="282139"/>
                </a:lnTo>
                <a:lnTo>
                  <a:pt x="418224" y="289975"/>
                </a:lnTo>
                <a:lnTo>
                  <a:pt x="418821" y="297104"/>
                </a:lnTo>
                <a:lnTo>
                  <a:pt x="419220" y="303762"/>
                </a:lnTo>
                <a:lnTo>
                  <a:pt x="418533" y="309153"/>
                </a:lnTo>
                <a:lnTo>
                  <a:pt x="415229" y="317683"/>
                </a:lnTo>
                <a:lnTo>
                  <a:pt x="405506" y="329729"/>
                </a:lnTo>
                <a:lnTo>
                  <a:pt x="398913" y="336942"/>
                </a:lnTo>
                <a:lnTo>
                  <a:pt x="386506" y="347496"/>
                </a:lnTo>
                <a:lnTo>
                  <a:pt x="375596" y="355362"/>
                </a:lnTo>
                <a:lnTo>
                  <a:pt x="367571" y="362033"/>
                </a:lnTo>
                <a:lnTo>
                  <a:pt x="360288" y="365145"/>
                </a:lnTo>
                <a:lnTo>
                  <a:pt x="350670" y="368173"/>
                </a:lnTo>
                <a:lnTo>
                  <a:pt x="339495" y="371144"/>
                </a:lnTo>
                <a:lnTo>
                  <a:pt x="330140" y="374076"/>
                </a:lnTo>
                <a:lnTo>
                  <a:pt x="321999" y="376984"/>
                </a:lnTo>
                <a:lnTo>
                  <a:pt x="314666" y="379875"/>
                </a:lnTo>
                <a:lnTo>
                  <a:pt x="306920" y="381803"/>
                </a:lnTo>
                <a:lnTo>
                  <a:pt x="298899" y="383088"/>
                </a:lnTo>
                <a:lnTo>
                  <a:pt x="290694" y="383944"/>
                </a:lnTo>
                <a:lnTo>
                  <a:pt x="282366" y="384515"/>
                </a:lnTo>
                <a:lnTo>
                  <a:pt x="273957" y="384896"/>
                </a:lnTo>
                <a:lnTo>
                  <a:pt x="265493" y="385150"/>
                </a:lnTo>
                <a:lnTo>
                  <a:pt x="257946" y="386272"/>
                </a:lnTo>
                <a:lnTo>
                  <a:pt x="251009" y="387972"/>
                </a:lnTo>
                <a:lnTo>
                  <a:pt x="244480" y="390058"/>
                </a:lnTo>
                <a:lnTo>
                  <a:pt x="237269" y="391449"/>
                </a:lnTo>
                <a:lnTo>
                  <a:pt x="229605" y="392376"/>
                </a:lnTo>
                <a:lnTo>
                  <a:pt x="221638" y="392994"/>
                </a:lnTo>
                <a:lnTo>
                  <a:pt x="213469" y="392453"/>
                </a:lnTo>
                <a:lnTo>
                  <a:pt x="205165" y="391141"/>
                </a:lnTo>
                <a:lnTo>
                  <a:pt x="196772" y="389313"/>
                </a:lnTo>
                <a:lnTo>
                  <a:pt x="184907" y="387282"/>
                </a:lnTo>
                <a:lnTo>
                  <a:pt x="175505" y="386380"/>
                </a:lnTo>
                <a:lnTo>
                  <a:pt x="164977" y="385978"/>
                </a:lnTo>
                <a:lnTo>
                  <a:pt x="161408" y="384919"/>
                </a:lnTo>
                <a:lnTo>
                  <a:pt x="159028" y="383260"/>
                </a:lnTo>
                <a:lnTo>
                  <a:pt x="157442" y="381202"/>
                </a:lnTo>
                <a:lnTo>
                  <a:pt x="155431" y="379830"/>
                </a:lnTo>
                <a:lnTo>
                  <a:pt x="150658" y="378305"/>
                </a:lnTo>
                <a:lnTo>
                  <a:pt x="149004" y="376946"/>
                </a:lnTo>
                <a:lnTo>
                  <a:pt x="147901" y="375087"/>
                </a:lnTo>
                <a:lnTo>
                  <a:pt x="146676" y="370482"/>
                </a:lnTo>
                <a:lnTo>
                  <a:pt x="145890" y="359765"/>
                </a:lnTo>
                <a:lnTo>
                  <a:pt x="154268" y="3427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96"/>
          <p:cNvSpPr/>
          <p:nvPr/>
        </p:nvSpPr>
        <p:spPr>
          <a:xfrm>
            <a:off x="2600325" y="1877377"/>
            <a:ext cx="411480" cy="291320"/>
          </a:xfrm>
          <a:custGeom>
            <a:avLst/>
            <a:gdLst/>
            <a:ahLst/>
            <a:cxnLst/>
            <a:rect l="0" t="0" r="0" b="0"/>
            <a:pathLst>
              <a:path w="411480" h="291320">
                <a:moveTo>
                  <a:pt x="0" y="0"/>
                </a:moveTo>
                <a:lnTo>
                  <a:pt x="13652" y="4551"/>
                </a:lnTo>
                <a:lnTo>
                  <a:pt x="17674" y="6844"/>
                </a:lnTo>
                <a:lnTo>
                  <a:pt x="20355" y="9325"/>
                </a:lnTo>
                <a:lnTo>
                  <a:pt x="26668" y="17368"/>
                </a:lnTo>
                <a:lnTo>
                  <a:pt x="34571" y="25784"/>
                </a:lnTo>
                <a:lnTo>
                  <a:pt x="40130" y="32414"/>
                </a:lnTo>
                <a:lnTo>
                  <a:pt x="42945" y="36850"/>
                </a:lnTo>
                <a:lnTo>
                  <a:pt x="48614" y="45905"/>
                </a:lnTo>
                <a:lnTo>
                  <a:pt x="54309" y="53105"/>
                </a:lnTo>
                <a:lnTo>
                  <a:pt x="60014" y="62020"/>
                </a:lnTo>
                <a:lnTo>
                  <a:pt x="62869" y="67064"/>
                </a:lnTo>
                <a:lnTo>
                  <a:pt x="68582" y="75209"/>
                </a:lnTo>
                <a:lnTo>
                  <a:pt x="74295" y="82956"/>
                </a:lnTo>
                <a:lnTo>
                  <a:pt x="77153" y="87689"/>
                </a:lnTo>
                <a:lnTo>
                  <a:pt x="80010" y="92750"/>
                </a:lnTo>
                <a:lnTo>
                  <a:pt x="83820" y="98981"/>
                </a:lnTo>
                <a:lnTo>
                  <a:pt x="93133" y="113524"/>
                </a:lnTo>
                <a:lnTo>
                  <a:pt x="97331" y="120450"/>
                </a:lnTo>
                <a:lnTo>
                  <a:pt x="101082" y="126973"/>
                </a:lnTo>
                <a:lnTo>
                  <a:pt x="107790" y="139300"/>
                </a:lnTo>
                <a:lnTo>
                  <a:pt x="119858" y="162736"/>
                </a:lnTo>
                <a:lnTo>
                  <a:pt x="122767" y="168498"/>
                </a:lnTo>
                <a:lnTo>
                  <a:pt x="131080" y="177440"/>
                </a:lnTo>
                <a:lnTo>
                  <a:pt x="135964" y="181159"/>
                </a:lnTo>
                <a:lnTo>
                  <a:pt x="140173" y="185543"/>
                </a:lnTo>
                <a:lnTo>
                  <a:pt x="143931" y="190370"/>
                </a:lnTo>
                <a:lnTo>
                  <a:pt x="147389" y="195493"/>
                </a:lnTo>
                <a:lnTo>
                  <a:pt x="152551" y="201766"/>
                </a:lnTo>
                <a:lnTo>
                  <a:pt x="158851" y="208806"/>
                </a:lnTo>
                <a:lnTo>
                  <a:pt x="165908" y="216357"/>
                </a:lnTo>
                <a:lnTo>
                  <a:pt x="174423" y="224248"/>
                </a:lnTo>
                <a:lnTo>
                  <a:pt x="183909" y="232366"/>
                </a:lnTo>
                <a:lnTo>
                  <a:pt x="201752" y="247101"/>
                </a:lnTo>
                <a:lnTo>
                  <a:pt x="207844" y="252364"/>
                </a:lnTo>
                <a:lnTo>
                  <a:pt x="212857" y="256825"/>
                </a:lnTo>
                <a:lnTo>
                  <a:pt x="218105" y="259799"/>
                </a:lnTo>
                <a:lnTo>
                  <a:pt x="229015" y="263104"/>
                </a:lnTo>
                <a:lnTo>
                  <a:pt x="240214" y="267113"/>
                </a:lnTo>
                <a:lnTo>
                  <a:pt x="250589" y="272069"/>
                </a:lnTo>
                <a:lnTo>
                  <a:pt x="258375" y="277447"/>
                </a:lnTo>
                <a:lnTo>
                  <a:pt x="264642" y="280215"/>
                </a:lnTo>
                <a:lnTo>
                  <a:pt x="272631" y="283012"/>
                </a:lnTo>
                <a:lnTo>
                  <a:pt x="281766" y="285830"/>
                </a:lnTo>
                <a:lnTo>
                  <a:pt x="289761" y="287708"/>
                </a:lnTo>
                <a:lnTo>
                  <a:pt x="296997" y="288960"/>
                </a:lnTo>
                <a:lnTo>
                  <a:pt x="309163" y="290352"/>
                </a:lnTo>
                <a:lnTo>
                  <a:pt x="317746" y="290970"/>
                </a:lnTo>
                <a:lnTo>
                  <a:pt x="327275" y="291245"/>
                </a:lnTo>
                <a:lnTo>
                  <a:pt x="332483" y="291319"/>
                </a:lnTo>
                <a:lnTo>
                  <a:pt x="343350" y="288860"/>
                </a:lnTo>
                <a:lnTo>
                  <a:pt x="354530" y="285545"/>
                </a:lnTo>
                <a:lnTo>
                  <a:pt x="365848" y="284071"/>
                </a:lnTo>
                <a:lnTo>
                  <a:pt x="374689" y="280876"/>
                </a:lnTo>
                <a:lnTo>
                  <a:pt x="381793" y="277234"/>
                </a:lnTo>
                <a:lnTo>
                  <a:pt x="392100" y="274231"/>
                </a:lnTo>
                <a:lnTo>
                  <a:pt x="396655" y="272356"/>
                </a:lnTo>
                <a:lnTo>
                  <a:pt x="411479" y="2657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97"/>
          <p:cNvSpPr/>
          <p:nvPr/>
        </p:nvSpPr>
        <p:spPr>
          <a:xfrm>
            <a:off x="2608897" y="1903095"/>
            <a:ext cx="291466" cy="308611"/>
          </a:xfrm>
          <a:custGeom>
            <a:avLst/>
            <a:gdLst/>
            <a:ahLst/>
            <a:cxnLst/>
            <a:rect l="0" t="0" r="0" b="0"/>
            <a:pathLst>
              <a:path w="291466" h="308611">
                <a:moveTo>
                  <a:pt x="291465" y="0"/>
                </a:moveTo>
                <a:lnTo>
                  <a:pt x="291465" y="11931"/>
                </a:lnTo>
                <a:lnTo>
                  <a:pt x="290512" y="14622"/>
                </a:lnTo>
                <a:lnTo>
                  <a:pt x="286914" y="20151"/>
                </a:lnTo>
                <a:lnTo>
                  <a:pt x="284680" y="28323"/>
                </a:lnTo>
                <a:lnTo>
                  <a:pt x="284084" y="33169"/>
                </a:lnTo>
                <a:lnTo>
                  <a:pt x="281782" y="38305"/>
                </a:lnTo>
                <a:lnTo>
                  <a:pt x="278342" y="43634"/>
                </a:lnTo>
                <a:lnTo>
                  <a:pt x="274144" y="49092"/>
                </a:lnTo>
                <a:lnTo>
                  <a:pt x="270393" y="54635"/>
                </a:lnTo>
                <a:lnTo>
                  <a:pt x="266939" y="60236"/>
                </a:lnTo>
                <a:lnTo>
                  <a:pt x="263684" y="65875"/>
                </a:lnTo>
                <a:lnTo>
                  <a:pt x="259610" y="71539"/>
                </a:lnTo>
                <a:lnTo>
                  <a:pt x="254988" y="77220"/>
                </a:lnTo>
                <a:lnTo>
                  <a:pt x="250002" y="82912"/>
                </a:lnTo>
                <a:lnTo>
                  <a:pt x="244773" y="88612"/>
                </a:lnTo>
                <a:lnTo>
                  <a:pt x="233883" y="100026"/>
                </a:lnTo>
                <a:lnTo>
                  <a:pt x="228312" y="106689"/>
                </a:lnTo>
                <a:lnTo>
                  <a:pt x="222693" y="113988"/>
                </a:lnTo>
                <a:lnTo>
                  <a:pt x="217042" y="121712"/>
                </a:lnTo>
                <a:lnTo>
                  <a:pt x="210417" y="128766"/>
                </a:lnTo>
                <a:lnTo>
                  <a:pt x="203143" y="135374"/>
                </a:lnTo>
                <a:lnTo>
                  <a:pt x="195436" y="141684"/>
                </a:lnTo>
                <a:lnTo>
                  <a:pt x="186488" y="150654"/>
                </a:lnTo>
                <a:lnTo>
                  <a:pt x="176713" y="161396"/>
                </a:lnTo>
                <a:lnTo>
                  <a:pt x="166386" y="173319"/>
                </a:lnTo>
                <a:lnTo>
                  <a:pt x="149832" y="191648"/>
                </a:lnTo>
                <a:lnTo>
                  <a:pt x="136124" y="206144"/>
                </a:lnTo>
                <a:lnTo>
                  <a:pt x="123682" y="218937"/>
                </a:lnTo>
                <a:lnTo>
                  <a:pt x="117697" y="224063"/>
                </a:lnTo>
                <a:lnTo>
                  <a:pt x="111802" y="228433"/>
                </a:lnTo>
                <a:lnTo>
                  <a:pt x="105967" y="232298"/>
                </a:lnTo>
                <a:lnTo>
                  <a:pt x="96944" y="241673"/>
                </a:lnTo>
                <a:lnTo>
                  <a:pt x="89759" y="251238"/>
                </a:lnTo>
                <a:lnTo>
                  <a:pt x="83390" y="258663"/>
                </a:lnTo>
                <a:lnTo>
                  <a:pt x="74845" y="267679"/>
                </a:lnTo>
                <a:lnTo>
                  <a:pt x="58388" y="284438"/>
                </a:lnTo>
                <a:lnTo>
                  <a:pt x="49445" y="290882"/>
                </a:lnTo>
                <a:lnTo>
                  <a:pt x="44393" y="293933"/>
                </a:lnTo>
                <a:lnTo>
                  <a:pt x="41026" y="296920"/>
                </a:lnTo>
                <a:lnTo>
                  <a:pt x="38780" y="299864"/>
                </a:lnTo>
                <a:lnTo>
                  <a:pt x="37284" y="302779"/>
                </a:lnTo>
                <a:lnTo>
                  <a:pt x="35333" y="304723"/>
                </a:lnTo>
                <a:lnTo>
                  <a:pt x="33081" y="306018"/>
                </a:lnTo>
                <a:lnTo>
                  <a:pt x="28037" y="307458"/>
                </a:lnTo>
                <a:lnTo>
                  <a:pt x="22621" y="308098"/>
                </a:lnTo>
                <a:lnTo>
                  <a:pt x="14499" y="308382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98"/>
          <p:cNvSpPr/>
          <p:nvPr/>
        </p:nvSpPr>
        <p:spPr>
          <a:xfrm>
            <a:off x="3388995" y="1911667"/>
            <a:ext cx="497206" cy="34291"/>
          </a:xfrm>
          <a:custGeom>
            <a:avLst/>
            <a:gdLst/>
            <a:ahLst/>
            <a:cxnLst/>
            <a:rect l="0" t="0" r="0" b="0"/>
            <a:pathLst>
              <a:path w="497206" h="34291">
                <a:moveTo>
                  <a:pt x="0" y="34290"/>
                </a:moveTo>
                <a:lnTo>
                  <a:pt x="54793" y="34290"/>
                </a:lnTo>
                <a:lnTo>
                  <a:pt x="65103" y="33337"/>
                </a:lnTo>
                <a:lnTo>
                  <a:pt x="74835" y="31750"/>
                </a:lnTo>
                <a:lnTo>
                  <a:pt x="84179" y="29739"/>
                </a:lnTo>
                <a:lnTo>
                  <a:pt x="98030" y="28399"/>
                </a:lnTo>
                <a:lnTo>
                  <a:pt x="114882" y="27505"/>
                </a:lnTo>
                <a:lnTo>
                  <a:pt x="133738" y="26909"/>
                </a:lnTo>
                <a:lnTo>
                  <a:pt x="149166" y="25560"/>
                </a:lnTo>
                <a:lnTo>
                  <a:pt x="162309" y="23707"/>
                </a:lnTo>
                <a:lnTo>
                  <a:pt x="173928" y="21520"/>
                </a:lnTo>
                <a:lnTo>
                  <a:pt x="186437" y="20062"/>
                </a:lnTo>
                <a:lnTo>
                  <a:pt x="199539" y="19089"/>
                </a:lnTo>
                <a:lnTo>
                  <a:pt x="213036" y="18441"/>
                </a:lnTo>
                <a:lnTo>
                  <a:pt x="238192" y="17721"/>
                </a:lnTo>
                <a:lnTo>
                  <a:pt x="280836" y="17259"/>
                </a:lnTo>
                <a:lnTo>
                  <a:pt x="425547" y="17155"/>
                </a:lnTo>
                <a:lnTo>
                  <a:pt x="437050" y="16199"/>
                </a:lnTo>
                <a:lnTo>
                  <a:pt x="446624" y="14609"/>
                </a:lnTo>
                <a:lnTo>
                  <a:pt x="454912" y="12597"/>
                </a:lnTo>
                <a:lnTo>
                  <a:pt x="462342" y="11256"/>
                </a:lnTo>
                <a:lnTo>
                  <a:pt x="469200" y="10361"/>
                </a:lnTo>
                <a:lnTo>
                  <a:pt x="475678" y="9765"/>
                </a:lnTo>
                <a:lnTo>
                  <a:pt x="480948" y="8415"/>
                </a:lnTo>
                <a:lnTo>
                  <a:pt x="485415" y="6563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99"/>
          <p:cNvSpPr/>
          <p:nvPr/>
        </p:nvSpPr>
        <p:spPr>
          <a:xfrm>
            <a:off x="3611879" y="1808797"/>
            <a:ext cx="154306" cy="360046"/>
          </a:xfrm>
          <a:custGeom>
            <a:avLst/>
            <a:gdLst/>
            <a:ahLst/>
            <a:cxnLst/>
            <a:rect l="0" t="0" r="0" b="0"/>
            <a:pathLst>
              <a:path w="154306" h="360046">
                <a:moveTo>
                  <a:pt x="0" y="0"/>
                </a:moveTo>
                <a:lnTo>
                  <a:pt x="0" y="26694"/>
                </a:lnTo>
                <a:lnTo>
                  <a:pt x="2541" y="35994"/>
                </a:lnTo>
                <a:lnTo>
                  <a:pt x="6844" y="46477"/>
                </a:lnTo>
                <a:lnTo>
                  <a:pt x="11932" y="57487"/>
                </a:lnTo>
                <a:lnTo>
                  <a:pt x="14829" y="66190"/>
                </a:lnTo>
                <a:lnTo>
                  <a:pt x="17068" y="75138"/>
                </a:lnTo>
                <a:lnTo>
                  <a:pt x="21239" y="88640"/>
                </a:lnTo>
                <a:lnTo>
                  <a:pt x="23684" y="95288"/>
                </a:lnTo>
                <a:lnTo>
                  <a:pt x="26267" y="101625"/>
                </a:lnTo>
                <a:lnTo>
                  <a:pt x="28942" y="107755"/>
                </a:lnTo>
                <a:lnTo>
                  <a:pt x="34453" y="119646"/>
                </a:lnTo>
                <a:lnTo>
                  <a:pt x="37257" y="125484"/>
                </a:lnTo>
                <a:lnTo>
                  <a:pt x="40078" y="132234"/>
                </a:lnTo>
                <a:lnTo>
                  <a:pt x="42911" y="139591"/>
                </a:lnTo>
                <a:lnTo>
                  <a:pt x="45753" y="147353"/>
                </a:lnTo>
                <a:lnTo>
                  <a:pt x="49552" y="155385"/>
                </a:lnTo>
                <a:lnTo>
                  <a:pt x="53990" y="163598"/>
                </a:lnTo>
                <a:lnTo>
                  <a:pt x="58853" y="171930"/>
                </a:lnTo>
                <a:lnTo>
                  <a:pt x="66797" y="186268"/>
                </a:lnTo>
                <a:lnTo>
                  <a:pt x="70249" y="192759"/>
                </a:lnTo>
                <a:lnTo>
                  <a:pt x="73503" y="199943"/>
                </a:lnTo>
                <a:lnTo>
                  <a:pt x="76624" y="207591"/>
                </a:lnTo>
                <a:lnTo>
                  <a:pt x="79658" y="215546"/>
                </a:lnTo>
                <a:lnTo>
                  <a:pt x="82633" y="222755"/>
                </a:lnTo>
                <a:lnTo>
                  <a:pt x="85569" y="229466"/>
                </a:lnTo>
                <a:lnTo>
                  <a:pt x="91371" y="242002"/>
                </a:lnTo>
                <a:lnTo>
                  <a:pt x="105719" y="271346"/>
                </a:lnTo>
                <a:lnTo>
                  <a:pt x="140018" y="340042"/>
                </a:lnTo>
                <a:lnTo>
                  <a:pt x="142876" y="344804"/>
                </a:lnTo>
                <a:lnTo>
                  <a:pt x="145733" y="348932"/>
                </a:lnTo>
                <a:lnTo>
                  <a:pt x="154305" y="360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00"/>
          <p:cNvSpPr/>
          <p:nvPr/>
        </p:nvSpPr>
        <p:spPr>
          <a:xfrm>
            <a:off x="3963352" y="1766322"/>
            <a:ext cx="453795" cy="368185"/>
          </a:xfrm>
          <a:custGeom>
            <a:avLst/>
            <a:gdLst/>
            <a:ahLst/>
            <a:cxnLst/>
            <a:rect l="0" t="0" r="0" b="0"/>
            <a:pathLst>
              <a:path w="453795" h="368185">
                <a:moveTo>
                  <a:pt x="0" y="42475"/>
                </a:moveTo>
                <a:lnTo>
                  <a:pt x="9102" y="33373"/>
                </a:lnTo>
                <a:lnTo>
                  <a:pt x="13688" y="30692"/>
                </a:lnTo>
                <a:lnTo>
                  <a:pt x="23864" y="27713"/>
                </a:lnTo>
                <a:lnTo>
                  <a:pt x="32196" y="23849"/>
                </a:lnTo>
                <a:lnTo>
                  <a:pt x="35752" y="21485"/>
                </a:lnTo>
                <a:lnTo>
                  <a:pt x="47322" y="18859"/>
                </a:lnTo>
                <a:lnTo>
                  <a:pt x="61037" y="16739"/>
                </a:lnTo>
                <a:lnTo>
                  <a:pt x="73482" y="12622"/>
                </a:lnTo>
                <a:lnTo>
                  <a:pt x="81373" y="11143"/>
                </a:lnTo>
                <a:lnTo>
                  <a:pt x="90444" y="10157"/>
                </a:lnTo>
                <a:lnTo>
                  <a:pt x="100301" y="9500"/>
                </a:lnTo>
                <a:lnTo>
                  <a:pt x="177892" y="2553"/>
                </a:lnTo>
                <a:lnTo>
                  <a:pt x="192890" y="1573"/>
                </a:lnTo>
                <a:lnTo>
                  <a:pt x="205746" y="920"/>
                </a:lnTo>
                <a:lnTo>
                  <a:pt x="235270" y="194"/>
                </a:lnTo>
                <a:lnTo>
                  <a:pt x="251144" y="0"/>
                </a:lnTo>
                <a:lnTo>
                  <a:pt x="263632" y="823"/>
                </a:lnTo>
                <a:lnTo>
                  <a:pt x="273862" y="2325"/>
                </a:lnTo>
                <a:lnTo>
                  <a:pt x="282587" y="4278"/>
                </a:lnTo>
                <a:lnTo>
                  <a:pt x="294822" y="6449"/>
                </a:lnTo>
                <a:lnTo>
                  <a:pt x="299418" y="7027"/>
                </a:lnTo>
                <a:lnTo>
                  <a:pt x="302482" y="9318"/>
                </a:lnTo>
                <a:lnTo>
                  <a:pt x="304525" y="12750"/>
                </a:lnTo>
                <a:lnTo>
                  <a:pt x="307400" y="24143"/>
                </a:lnTo>
                <a:lnTo>
                  <a:pt x="307803" y="27396"/>
                </a:lnTo>
                <a:lnTo>
                  <a:pt x="305214" y="33375"/>
                </a:lnTo>
                <a:lnTo>
                  <a:pt x="300631" y="41171"/>
                </a:lnTo>
                <a:lnTo>
                  <a:pt x="294718" y="50178"/>
                </a:lnTo>
                <a:lnTo>
                  <a:pt x="287919" y="58088"/>
                </a:lnTo>
                <a:lnTo>
                  <a:pt x="280528" y="65266"/>
                </a:lnTo>
                <a:lnTo>
                  <a:pt x="272744" y="71957"/>
                </a:lnTo>
                <a:lnTo>
                  <a:pt x="262792" y="79274"/>
                </a:lnTo>
                <a:lnTo>
                  <a:pt x="251395" y="87010"/>
                </a:lnTo>
                <a:lnTo>
                  <a:pt x="239034" y="95025"/>
                </a:lnTo>
                <a:lnTo>
                  <a:pt x="226983" y="103226"/>
                </a:lnTo>
                <a:lnTo>
                  <a:pt x="203434" y="119958"/>
                </a:lnTo>
                <a:lnTo>
                  <a:pt x="194678" y="126515"/>
                </a:lnTo>
                <a:lnTo>
                  <a:pt x="182408" y="136341"/>
                </a:lnTo>
                <a:lnTo>
                  <a:pt x="170146" y="147228"/>
                </a:lnTo>
                <a:lnTo>
                  <a:pt x="160481" y="156486"/>
                </a:lnTo>
                <a:lnTo>
                  <a:pt x="160327" y="158488"/>
                </a:lnTo>
                <a:lnTo>
                  <a:pt x="162130" y="159822"/>
                </a:lnTo>
                <a:lnTo>
                  <a:pt x="165237" y="160711"/>
                </a:lnTo>
                <a:lnTo>
                  <a:pt x="168260" y="160352"/>
                </a:lnTo>
                <a:lnTo>
                  <a:pt x="171228" y="159159"/>
                </a:lnTo>
                <a:lnTo>
                  <a:pt x="174160" y="157412"/>
                </a:lnTo>
                <a:lnTo>
                  <a:pt x="180876" y="156247"/>
                </a:lnTo>
                <a:lnTo>
                  <a:pt x="190117" y="155471"/>
                </a:lnTo>
                <a:lnTo>
                  <a:pt x="201039" y="154953"/>
                </a:lnTo>
                <a:lnTo>
                  <a:pt x="211179" y="153655"/>
                </a:lnTo>
                <a:lnTo>
                  <a:pt x="220796" y="151838"/>
                </a:lnTo>
                <a:lnTo>
                  <a:pt x="230065" y="149674"/>
                </a:lnTo>
                <a:lnTo>
                  <a:pt x="242911" y="148231"/>
                </a:lnTo>
                <a:lnTo>
                  <a:pt x="258143" y="147269"/>
                </a:lnTo>
                <a:lnTo>
                  <a:pt x="289038" y="146200"/>
                </a:lnTo>
                <a:lnTo>
                  <a:pt x="312294" y="145725"/>
                </a:lnTo>
                <a:lnTo>
                  <a:pt x="322496" y="146551"/>
                </a:lnTo>
                <a:lnTo>
                  <a:pt x="332155" y="148054"/>
                </a:lnTo>
                <a:lnTo>
                  <a:pt x="341451" y="150009"/>
                </a:lnTo>
                <a:lnTo>
                  <a:pt x="349554" y="151311"/>
                </a:lnTo>
                <a:lnTo>
                  <a:pt x="363637" y="152759"/>
                </a:lnTo>
                <a:lnTo>
                  <a:pt x="371012" y="154098"/>
                </a:lnTo>
                <a:lnTo>
                  <a:pt x="378787" y="155943"/>
                </a:lnTo>
                <a:lnTo>
                  <a:pt x="386827" y="158125"/>
                </a:lnTo>
                <a:lnTo>
                  <a:pt x="400841" y="163090"/>
                </a:lnTo>
                <a:lnTo>
                  <a:pt x="413419" y="169424"/>
                </a:lnTo>
                <a:lnTo>
                  <a:pt x="425359" y="178590"/>
                </a:lnTo>
                <a:lnTo>
                  <a:pt x="438241" y="189908"/>
                </a:lnTo>
                <a:lnTo>
                  <a:pt x="444964" y="198806"/>
                </a:lnTo>
                <a:lnTo>
                  <a:pt x="450174" y="208158"/>
                </a:lnTo>
                <a:lnTo>
                  <a:pt x="452490" y="215489"/>
                </a:lnTo>
                <a:lnTo>
                  <a:pt x="453519" y="224463"/>
                </a:lnTo>
                <a:lnTo>
                  <a:pt x="453794" y="229523"/>
                </a:lnTo>
                <a:lnTo>
                  <a:pt x="453024" y="235754"/>
                </a:lnTo>
                <a:lnTo>
                  <a:pt x="451558" y="242765"/>
                </a:lnTo>
                <a:lnTo>
                  <a:pt x="449629" y="250297"/>
                </a:lnTo>
                <a:lnTo>
                  <a:pt x="446438" y="256270"/>
                </a:lnTo>
                <a:lnTo>
                  <a:pt x="437812" y="265448"/>
                </a:lnTo>
                <a:lnTo>
                  <a:pt x="430940" y="271133"/>
                </a:lnTo>
                <a:lnTo>
                  <a:pt x="413144" y="285071"/>
                </a:lnTo>
                <a:lnTo>
                  <a:pt x="404969" y="291836"/>
                </a:lnTo>
                <a:lnTo>
                  <a:pt x="397615" y="298250"/>
                </a:lnTo>
                <a:lnTo>
                  <a:pt x="390807" y="304432"/>
                </a:lnTo>
                <a:lnTo>
                  <a:pt x="380553" y="311410"/>
                </a:lnTo>
                <a:lnTo>
                  <a:pt x="368002" y="318920"/>
                </a:lnTo>
                <a:lnTo>
                  <a:pt x="353920" y="326784"/>
                </a:lnTo>
                <a:lnTo>
                  <a:pt x="340721" y="332980"/>
                </a:lnTo>
                <a:lnTo>
                  <a:pt x="328113" y="338062"/>
                </a:lnTo>
                <a:lnTo>
                  <a:pt x="285051" y="353063"/>
                </a:lnTo>
                <a:lnTo>
                  <a:pt x="276712" y="356214"/>
                </a:lnTo>
                <a:lnTo>
                  <a:pt x="269247" y="359267"/>
                </a:lnTo>
                <a:lnTo>
                  <a:pt x="262366" y="362255"/>
                </a:lnTo>
                <a:lnTo>
                  <a:pt x="254920" y="364246"/>
                </a:lnTo>
                <a:lnTo>
                  <a:pt x="247100" y="365574"/>
                </a:lnTo>
                <a:lnTo>
                  <a:pt x="239028" y="366460"/>
                </a:lnTo>
                <a:lnTo>
                  <a:pt x="224979" y="367443"/>
                </a:lnTo>
                <a:lnTo>
                  <a:pt x="213339" y="367880"/>
                </a:lnTo>
                <a:lnTo>
                  <a:pt x="200477" y="368126"/>
                </a:lnTo>
                <a:lnTo>
                  <a:pt x="190383" y="368184"/>
                </a:lnTo>
                <a:lnTo>
                  <a:pt x="185977" y="367247"/>
                </a:lnTo>
                <a:lnTo>
                  <a:pt x="173551" y="360845"/>
                </a:lnTo>
                <a:lnTo>
                  <a:pt x="172850" y="359497"/>
                </a:lnTo>
                <a:lnTo>
                  <a:pt x="172073" y="355458"/>
                </a:lnTo>
                <a:lnTo>
                  <a:pt x="171635" y="347830"/>
                </a:lnTo>
                <a:lnTo>
                  <a:pt x="172526" y="345105"/>
                </a:lnTo>
                <a:lnTo>
                  <a:pt x="177378" y="336719"/>
                </a:lnTo>
                <a:lnTo>
                  <a:pt x="180023" y="32536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01"/>
          <p:cNvSpPr/>
          <p:nvPr/>
        </p:nvSpPr>
        <p:spPr>
          <a:xfrm>
            <a:off x="4520565" y="1791652"/>
            <a:ext cx="331432" cy="347488"/>
          </a:xfrm>
          <a:custGeom>
            <a:avLst/>
            <a:gdLst/>
            <a:ahLst/>
            <a:cxnLst/>
            <a:rect l="0" t="0" r="0" b="0"/>
            <a:pathLst>
              <a:path w="331432" h="347488">
                <a:moveTo>
                  <a:pt x="51435" y="0"/>
                </a:moveTo>
                <a:lnTo>
                  <a:pt x="46884" y="0"/>
                </a:lnTo>
                <a:lnTo>
                  <a:pt x="45543" y="953"/>
                </a:lnTo>
                <a:lnTo>
                  <a:pt x="44649" y="2540"/>
                </a:lnTo>
                <a:lnTo>
                  <a:pt x="40852" y="11865"/>
                </a:lnTo>
                <a:lnTo>
                  <a:pt x="38664" y="16483"/>
                </a:lnTo>
                <a:lnTo>
                  <a:pt x="36234" y="26693"/>
                </a:lnTo>
                <a:lnTo>
                  <a:pt x="35586" y="32083"/>
                </a:lnTo>
                <a:lnTo>
                  <a:pt x="34201" y="37581"/>
                </a:lnTo>
                <a:lnTo>
                  <a:pt x="32326" y="43152"/>
                </a:lnTo>
                <a:lnTo>
                  <a:pt x="30123" y="48770"/>
                </a:lnTo>
                <a:lnTo>
                  <a:pt x="27701" y="54421"/>
                </a:lnTo>
                <a:lnTo>
                  <a:pt x="22472" y="65780"/>
                </a:lnTo>
                <a:lnTo>
                  <a:pt x="19743" y="73381"/>
                </a:lnTo>
                <a:lnTo>
                  <a:pt x="16972" y="82258"/>
                </a:lnTo>
                <a:lnTo>
                  <a:pt x="11353" y="101329"/>
                </a:lnTo>
                <a:lnTo>
                  <a:pt x="5681" y="119330"/>
                </a:lnTo>
                <a:lnTo>
                  <a:pt x="3787" y="129084"/>
                </a:lnTo>
                <a:lnTo>
                  <a:pt x="2525" y="139396"/>
                </a:lnTo>
                <a:lnTo>
                  <a:pt x="1682" y="150081"/>
                </a:lnTo>
                <a:lnTo>
                  <a:pt x="1122" y="161966"/>
                </a:lnTo>
                <a:lnTo>
                  <a:pt x="498" y="187872"/>
                </a:lnTo>
                <a:lnTo>
                  <a:pt x="1284" y="198591"/>
                </a:lnTo>
                <a:lnTo>
                  <a:pt x="2761" y="207641"/>
                </a:lnTo>
                <a:lnTo>
                  <a:pt x="4698" y="215580"/>
                </a:lnTo>
                <a:lnTo>
                  <a:pt x="7895" y="224683"/>
                </a:lnTo>
                <a:lnTo>
                  <a:pt x="11931" y="234561"/>
                </a:lnTo>
                <a:lnTo>
                  <a:pt x="16526" y="244957"/>
                </a:lnTo>
                <a:lnTo>
                  <a:pt x="21494" y="254744"/>
                </a:lnTo>
                <a:lnTo>
                  <a:pt x="26712" y="264127"/>
                </a:lnTo>
                <a:lnTo>
                  <a:pt x="32096" y="273240"/>
                </a:lnTo>
                <a:lnTo>
                  <a:pt x="43157" y="290985"/>
                </a:lnTo>
                <a:lnTo>
                  <a:pt x="48773" y="299718"/>
                </a:lnTo>
                <a:lnTo>
                  <a:pt x="53470" y="306492"/>
                </a:lnTo>
                <a:lnTo>
                  <a:pt x="61230" y="316559"/>
                </a:lnTo>
                <a:lnTo>
                  <a:pt x="70393" y="324208"/>
                </a:lnTo>
                <a:lnTo>
                  <a:pt x="75503" y="327581"/>
                </a:lnTo>
                <a:lnTo>
                  <a:pt x="80816" y="330782"/>
                </a:lnTo>
                <a:lnTo>
                  <a:pt x="86262" y="333869"/>
                </a:lnTo>
                <a:lnTo>
                  <a:pt x="91798" y="336879"/>
                </a:lnTo>
                <a:lnTo>
                  <a:pt x="97393" y="338886"/>
                </a:lnTo>
                <a:lnTo>
                  <a:pt x="103029" y="340224"/>
                </a:lnTo>
                <a:lnTo>
                  <a:pt x="108690" y="341116"/>
                </a:lnTo>
                <a:lnTo>
                  <a:pt x="114371" y="342663"/>
                </a:lnTo>
                <a:lnTo>
                  <a:pt x="120062" y="344647"/>
                </a:lnTo>
                <a:lnTo>
                  <a:pt x="125761" y="346922"/>
                </a:lnTo>
                <a:lnTo>
                  <a:pt x="130513" y="347487"/>
                </a:lnTo>
                <a:lnTo>
                  <a:pt x="134633" y="346910"/>
                </a:lnTo>
                <a:lnTo>
                  <a:pt x="144609" y="343730"/>
                </a:lnTo>
                <a:lnTo>
                  <a:pt x="161743" y="339141"/>
                </a:lnTo>
                <a:lnTo>
                  <a:pt x="170693" y="335632"/>
                </a:lnTo>
                <a:lnTo>
                  <a:pt x="179518" y="331387"/>
                </a:lnTo>
                <a:lnTo>
                  <a:pt x="195991" y="322543"/>
                </a:lnTo>
                <a:lnTo>
                  <a:pt x="209662" y="315437"/>
                </a:lnTo>
                <a:lnTo>
                  <a:pt x="215974" y="311257"/>
                </a:lnTo>
                <a:lnTo>
                  <a:pt x="222088" y="306565"/>
                </a:lnTo>
                <a:lnTo>
                  <a:pt x="228069" y="301532"/>
                </a:lnTo>
                <a:lnTo>
                  <a:pt x="233961" y="296271"/>
                </a:lnTo>
                <a:lnTo>
                  <a:pt x="245587" y="285346"/>
                </a:lnTo>
                <a:lnTo>
                  <a:pt x="271945" y="259384"/>
                </a:lnTo>
                <a:lnTo>
                  <a:pt x="279404" y="250075"/>
                </a:lnTo>
                <a:lnTo>
                  <a:pt x="285329" y="241012"/>
                </a:lnTo>
                <a:lnTo>
                  <a:pt x="294453" y="224274"/>
                </a:lnTo>
                <a:lnTo>
                  <a:pt x="301682" y="210485"/>
                </a:lnTo>
                <a:lnTo>
                  <a:pt x="304944" y="203188"/>
                </a:lnTo>
                <a:lnTo>
                  <a:pt x="308071" y="195466"/>
                </a:lnTo>
                <a:lnTo>
                  <a:pt x="319563" y="165866"/>
                </a:lnTo>
                <a:lnTo>
                  <a:pt x="324484" y="153440"/>
                </a:lnTo>
                <a:lnTo>
                  <a:pt x="327765" y="143251"/>
                </a:lnTo>
                <a:lnTo>
                  <a:pt x="329952" y="134553"/>
                </a:lnTo>
                <a:lnTo>
                  <a:pt x="331410" y="126850"/>
                </a:lnTo>
                <a:lnTo>
                  <a:pt x="331431" y="116951"/>
                </a:lnTo>
                <a:lnTo>
                  <a:pt x="330491" y="105590"/>
                </a:lnTo>
                <a:lnTo>
                  <a:pt x="328912" y="93253"/>
                </a:lnTo>
                <a:lnTo>
                  <a:pt x="325955" y="82171"/>
                </a:lnTo>
                <a:lnTo>
                  <a:pt x="322078" y="71926"/>
                </a:lnTo>
                <a:lnTo>
                  <a:pt x="310060" y="46394"/>
                </a:lnTo>
                <a:lnTo>
                  <a:pt x="306719" y="39502"/>
                </a:lnTo>
                <a:lnTo>
                  <a:pt x="297927" y="29304"/>
                </a:lnTo>
                <a:lnTo>
                  <a:pt x="287669" y="21597"/>
                </a:lnTo>
                <a:lnTo>
                  <a:pt x="282267" y="18208"/>
                </a:lnTo>
                <a:lnTo>
                  <a:pt x="276760" y="14996"/>
                </a:lnTo>
                <a:lnTo>
                  <a:pt x="270232" y="11902"/>
                </a:lnTo>
                <a:lnTo>
                  <a:pt x="263022" y="8887"/>
                </a:lnTo>
                <a:lnTo>
                  <a:pt x="255358" y="5925"/>
                </a:lnTo>
                <a:lnTo>
                  <a:pt x="248343" y="3950"/>
                </a:lnTo>
                <a:lnTo>
                  <a:pt x="241762" y="2633"/>
                </a:lnTo>
                <a:lnTo>
                  <a:pt x="235469" y="1756"/>
                </a:lnTo>
                <a:lnTo>
                  <a:pt x="227464" y="1170"/>
                </a:lnTo>
                <a:lnTo>
                  <a:pt x="218318" y="780"/>
                </a:lnTo>
                <a:lnTo>
                  <a:pt x="197995" y="347"/>
                </a:lnTo>
                <a:lnTo>
                  <a:pt x="176263" y="154"/>
                </a:lnTo>
                <a:lnTo>
                  <a:pt x="166086" y="1055"/>
                </a:lnTo>
                <a:lnTo>
                  <a:pt x="156444" y="2609"/>
                </a:lnTo>
                <a:lnTo>
                  <a:pt x="147158" y="4597"/>
                </a:lnTo>
                <a:lnTo>
                  <a:pt x="137158" y="5922"/>
                </a:lnTo>
                <a:lnTo>
                  <a:pt x="126681" y="6806"/>
                </a:lnTo>
                <a:lnTo>
                  <a:pt x="115886" y="7394"/>
                </a:lnTo>
                <a:lnTo>
                  <a:pt x="105832" y="8740"/>
                </a:lnTo>
                <a:lnTo>
                  <a:pt x="96272" y="10589"/>
                </a:lnTo>
                <a:lnTo>
                  <a:pt x="87041" y="12774"/>
                </a:lnTo>
                <a:lnTo>
                  <a:pt x="78030" y="12326"/>
                </a:lnTo>
                <a:lnTo>
                  <a:pt x="69165" y="10122"/>
                </a:lnTo>
                <a:lnTo>
                  <a:pt x="60397" y="6748"/>
                </a:lnTo>
                <a:lnTo>
                  <a:pt x="51695" y="5451"/>
                </a:lnTo>
                <a:lnTo>
                  <a:pt x="43035" y="5539"/>
                </a:lnTo>
                <a:lnTo>
                  <a:pt x="34405" y="6550"/>
                </a:lnTo>
                <a:lnTo>
                  <a:pt x="27699" y="7225"/>
                </a:lnTo>
                <a:lnTo>
                  <a:pt x="17708" y="7973"/>
                </a:lnTo>
                <a:lnTo>
                  <a:pt x="13710" y="9126"/>
                </a:lnTo>
                <a:lnTo>
                  <a:pt x="6728" y="12946"/>
                </a:lnTo>
                <a:lnTo>
                  <a:pt x="4485" y="15298"/>
                </a:lnTo>
                <a:lnTo>
                  <a:pt x="2990" y="17819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02"/>
          <p:cNvSpPr/>
          <p:nvPr/>
        </p:nvSpPr>
        <p:spPr>
          <a:xfrm>
            <a:off x="5120640" y="1869996"/>
            <a:ext cx="394336" cy="15955"/>
          </a:xfrm>
          <a:custGeom>
            <a:avLst/>
            <a:gdLst/>
            <a:ahLst/>
            <a:cxnLst/>
            <a:rect l="0" t="0" r="0" b="0"/>
            <a:pathLst>
              <a:path w="394336" h="15955">
                <a:moveTo>
                  <a:pt x="0" y="7381"/>
                </a:moveTo>
                <a:lnTo>
                  <a:pt x="13652" y="2830"/>
                </a:lnTo>
                <a:lnTo>
                  <a:pt x="19579" y="1490"/>
                </a:lnTo>
                <a:lnTo>
                  <a:pt x="25435" y="596"/>
                </a:lnTo>
                <a:lnTo>
                  <a:pt x="31244" y="0"/>
                </a:lnTo>
                <a:lnTo>
                  <a:pt x="49404" y="555"/>
                </a:lnTo>
                <a:lnTo>
                  <a:pt x="107682" y="3712"/>
                </a:lnTo>
                <a:lnTo>
                  <a:pt x="183749" y="5750"/>
                </a:lnTo>
                <a:lnTo>
                  <a:pt x="225369" y="6294"/>
                </a:lnTo>
                <a:lnTo>
                  <a:pt x="255021" y="7609"/>
                </a:lnTo>
                <a:lnTo>
                  <a:pt x="276694" y="9438"/>
                </a:lnTo>
                <a:lnTo>
                  <a:pt x="293047" y="11610"/>
                </a:lnTo>
                <a:lnTo>
                  <a:pt x="307760" y="13058"/>
                </a:lnTo>
                <a:lnTo>
                  <a:pt x="321378" y="14023"/>
                </a:lnTo>
                <a:lnTo>
                  <a:pt x="344764" y="15096"/>
                </a:lnTo>
                <a:lnTo>
                  <a:pt x="367688" y="15699"/>
                </a:lnTo>
                <a:lnTo>
                  <a:pt x="394335" y="159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03"/>
          <p:cNvSpPr/>
          <p:nvPr/>
        </p:nvSpPr>
        <p:spPr>
          <a:xfrm>
            <a:off x="5129212" y="1963102"/>
            <a:ext cx="497206" cy="33066"/>
          </a:xfrm>
          <a:custGeom>
            <a:avLst/>
            <a:gdLst/>
            <a:ahLst/>
            <a:cxnLst/>
            <a:rect l="0" t="0" r="0" b="0"/>
            <a:pathLst>
              <a:path w="497206" h="33066">
                <a:moveTo>
                  <a:pt x="0" y="8573"/>
                </a:moveTo>
                <a:lnTo>
                  <a:pt x="4551" y="13123"/>
                </a:lnTo>
                <a:lnTo>
                  <a:pt x="7796" y="14464"/>
                </a:lnTo>
                <a:lnTo>
                  <a:pt x="11865" y="15358"/>
                </a:lnTo>
                <a:lnTo>
                  <a:pt x="16483" y="15953"/>
                </a:lnTo>
                <a:lnTo>
                  <a:pt x="22418" y="17303"/>
                </a:lnTo>
                <a:lnTo>
                  <a:pt x="29233" y="19156"/>
                </a:lnTo>
                <a:lnTo>
                  <a:pt x="36633" y="21343"/>
                </a:lnTo>
                <a:lnTo>
                  <a:pt x="43473" y="22801"/>
                </a:lnTo>
                <a:lnTo>
                  <a:pt x="49937" y="23773"/>
                </a:lnTo>
                <a:lnTo>
                  <a:pt x="56151" y="24421"/>
                </a:lnTo>
                <a:lnTo>
                  <a:pt x="68136" y="25141"/>
                </a:lnTo>
                <a:lnTo>
                  <a:pt x="73999" y="25333"/>
                </a:lnTo>
                <a:lnTo>
                  <a:pt x="159820" y="31533"/>
                </a:lnTo>
                <a:lnTo>
                  <a:pt x="200571" y="33065"/>
                </a:lnTo>
                <a:lnTo>
                  <a:pt x="216582" y="32521"/>
                </a:lnTo>
                <a:lnTo>
                  <a:pt x="230113" y="31205"/>
                </a:lnTo>
                <a:lnTo>
                  <a:pt x="241991" y="29376"/>
                </a:lnTo>
                <a:lnTo>
                  <a:pt x="253720" y="28157"/>
                </a:lnTo>
                <a:lnTo>
                  <a:pt x="265349" y="27344"/>
                </a:lnTo>
                <a:lnTo>
                  <a:pt x="276912" y="26802"/>
                </a:lnTo>
                <a:lnTo>
                  <a:pt x="287478" y="25488"/>
                </a:lnTo>
                <a:lnTo>
                  <a:pt x="297380" y="23659"/>
                </a:lnTo>
                <a:lnTo>
                  <a:pt x="306838" y="21488"/>
                </a:lnTo>
                <a:lnTo>
                  <a:pt x="316954" y="20040"/>
                </a:lnTo>
                <a:lnTo>
                  <a:pt x="327508" y="19075"/>
                </a:lnTo>
                <a:lnTo>
                  <a:pt x="338353" y="18432"/>
                </a:lnTo>
                <a:lnTo>
                  <a:pt x="352252" y="17050"/>
                </a:lnTo>
                <a:lnTo>
                  <a:pt x="385474" y="12976"/>
                </a:lnTo>
                <a:lnTo>
                  <a:pt x="399858" y="11508"/>
                </a:lnTo>
                <a:lnTo>
                  <a:pt x="412304" y="10529"/>
                </a:lnTo>
                <a:lnTo>
                  <a:pt x="423459" y="9877"/>
                </a:lnTo>
                <a:lnTo>
                  <a:pt x="435659" y="8490"/>
                </a:lnTo>
                <a:lnTo>
                  <a:pt x="448554" y="6612"/>
                </a:lnTo>
                <a:lnTo>
                  <a:pt x="461914" y="4408"/>
                </a:lnTo>
                <a:lnTo>
                  <a:pt x="471772" y="3891"/>
                </a:lnTo>
                <a:lnTo>
                  <a:pt x="479297" y="4499"/>
                </a:lnTo>
                <a:lnTo>
                  <a:pt x="49720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4"/>
          <p:cNvSpPr/>
          <p:nvPr/>
        </p:nvSpPr>
        <p:spPr>
          <a:xfrm>
            <a:off x="5883592" y="1894522"/>
            <a:ext cx="317184" cy="17146"/>
          </a:xfrm>
          <a:custGeom>
            <a:avLst/>
            <a:gdLst/>
            <a:ahLst/>
            <a:cxnLst/>
            <a:rect l="0" t="0" r="0" b="0"/>
            <a:pathLst>
              <a:path w="317184" h="17146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1"/>
                </a:lnTo>
                <a:lnTo>
                  <a:pt x="15574" y="7778"/>
                </a:lnTo>
                <a:lnTo>
                  <a:pt x="24702" y="8219"/>
                </a:lnTo>
                <a:lnTo>
                  <a:pt x="32661" y="9290"/>
                </a:lnTo>
                <a:lnTo>
                  <a:pt x="54203" y="13019"/>
                </a:lnTo>
                <a:lnTo>
                  <a:pt x="72330" y="14394"/>
                </a:lnTo>
                <a:lnTo>
                  <a:pt x="94893" y="15311"/>
                </a:lnTo>
                <a:lnTo>
                  <a:pt x="169980" y="16783"/>
                </a:lnTo>
                <a:lnTo>
                  <a:pt x="317183" y="171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05"/>
          <p:cNvSpPr/>
          <p:nvPr/>
        </p:nvSpPr>
        <p:spPr>
          <a:xfrm>
            <a:off x="6320790" y="1731645"/>
            <a:ext cx="94298" cy="389452"/>
          </a:xfrm>
          <a:custGeom>
            <a:avLst/>
            <a:gdLst/>
            <a:ahLst/>
            <a:cxnLst/>
            <a:rect l="0" t="0" r="0" b="0"/>
            <a:pathLst>
              <a:path w="94298" h="389452">
                <a:moveTo>
                  <a:pt x="0" y="0"/>
                </a:moveTo>
                <a:lnTo>
                  <a:pt x="4551" y="9101"/>
                </a:lnTo>
                <a:lnTo>
                  <a:pt x="6785" y="18650"/>
                </a:lnTo>
                <a:lnTo>
                  <a:pt x="7778" y="28291"/>
                </a:lnTo>
                <a:lnTo>
                  <a:pt x="8219" y="35751"/>
                </a:lnTo>
                <a:lnTo>
                  <a:pt x="10955" y="44782"/>
                </a:lnTo>
                <a:lnTo>
                  <a:pt x="13018" y="49857"/>
                </a:lnTo>
                <a:lnTo>
                  <a:pt x="15346" y="58003"/>
                </a:lnTo>
                <a:lnTo>
                  <a:pt x="17851" y="68196"/>
                </a:lnTo>
                <a:lnTo>
                  <a:pt x="20473" y="79754"/>
                </a:lnTo>
                <a:lnTo>
                  <a:pt x="22221" y="90317"/>
                </a:lnTo>
                <a:lnTo>
                  <a:pt x="23386" y="100216"/>
                </a:lnTo>
                <a:lnTo>
                  <a:pt x="24164" y="109673"/>
                </a:lnTo>
                <a:lnTo>
                  <a:pt x="25634" y="121693"/>
                </a:lnTo>
                <a:lnTo>
                  <a:pt x="29808" y="150288"/>
                </a:lnTo>
                <a:lnTo>
                  <a:pt x="31301" y="164009"/>
                </a:lnTo>
                <a:lnTo>
                  <a:pt x="32298" y="176967"/>
                </a:lnTo>
                <a:lnTo>
                  <a:pt x="32962" y="189415"/>
                </a:lnTo>
                <a:lnTo>
                  <a:pt x="34356" y="203429"/>
                </a:lnTo>
                <a:lnTo>
                  <a:pt x="36240" y="218487"/>
                </a:lnTo>
                <a:lnTo>
                  <a:pt x="38447" y="234240"/>
                </a:lnTo>
                <a:lnTo>
                  <a:pt x="40871" y="246648"/>
                </a:lnTo>
                <a:lnTo>
                  <a:pt x="43440" y="256824"/>
                </a:lnTo>
                <a:lnTo>
                  <a:pt x="51605" y="282788"/>
                </a:lnTo>
                <a:lnTo>
                  <a:pt x="67449" y="330814"/>
                </a:lnTo>
                <a:lnTo>
                  <a:pt x="70683" y="341510"/>
                </a:lnTo>
                <a:lnTo>
                  <a:pt x="72840" y="349593"/>
                </a:lnTo>
                <a:lnTo>
                  <a:pt x="74277" y="355935"/>
                </a:lnTo>
                <a:lnTo>
                  <a:pt x="76188" y="361115"/>
                </a:lnTo>
                <a:lnTo>
                  <a:pt x="78415" y="365520"/>
                </a:lnTo>
                <a:lnTo>
                  <a:pt x="80851" y="369410"/>
                </a:lnTo>
                <a:lnTo>
                  <a:pt x="83559" y="376272"/>
                </a:lnTo>
                <a:lnTo>
                  <a:pt x="84281" y="379436"/>
                </a:lnTo>
                <a:lnTo>
                  <a:pt x="85715" y="382497"/>
                </a:lnTo>
                <a:lnTo>
                  <a:pt x="87623" y="385490"/>
                </a:lnTo>
                <a:lnTo>
                  <a:pt x="89848" y="388438"/>
                </a:lnTo>
                <a:lnTo>
                  <a:pt x="91331" y="389451"/>
                </a:lnTo>
                <a:lnTo>
                  <a:pt x="92320" y="389174"/>
                </a:lnTo>
                <a:lnTo>
                  <a:pt x="94297" y="3857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06"/>
          <p:cNvSpPr/>
          <p:nvPr/>
        </p:nvSpPr>
        <p:spPr>
          <a:xfrm>
            <a:off x="6586537" y="1714510"/>
            <a:ext cx="341514" cy="358660"/>
          </a:xfrm>
          <a:custGeom>
            <a:avLst/>
            <a:gdLst/>
            <a:ahLst/>
            <a:cxnLst/>
            <a:rect l="0" t="0" r="0" b="0"/>
            <a:pathLst>
              <a:path w="341514" h="358660">
                <a:moveTo>
                  <a:pt x="25718" y="17135"/>
                </a:moveTo>
                <a:lnTo>
                  <a:pt x="25718" y="52930"/>
                </a:lnTo>
                <a:lnTo>
                  <a:pt x="23813" y="64811"/>
                </a:lnTo>
                <a:lnTo>
                  <a:pt x="20638" y="79399"/>
                </a:lnTo>
                <a:lnTo>
                  <a:pt x="16616" y="95791"/>
                </a:lnTo>
                <a:lnTo>
                  <a:pt x="13935" y="109577"/>
                </a:lnTo>
                <a:lnTo>
                  <a:pt x="12147" y="121626"/>
                </a:lnTo>
                <a:lnTo>
                  <a:pt x="10956" y="132515"/>
                </a:lnTo>
                <a:lnTo>
                  <a:pt x="10161" y="147395"/>
                </a:lnTo>
                <a:lnTo>
                  <a:pt x="9279" y="184248"/>
                </a:lnTo>
                <a:lnTo>
                  <a:pt x="9996" y="201886"/>
                </a:lnTo>
                <a:lnTo>
                  <a:pt x="11426" y="218407"/>
                </a:lnTo>
                <a:lnTo>
                  <a:pt x="13333" y="234184"/>
                </a:lnTo>
                <a:lnTo>
                  <a:pt x="15556" y="246607"/>
                </a:lnTo>
                <a:lnTo>
                  <a:pt x="17990" y="256793"/>
                </a:lnTo>
                <a:lnTo>
                  <a:pt x="20566" y="265490"/>
                </a:lnTo>
                <a:lnTo>
                  <a:pt x="22284" y="273192"/>
                </a:lnTo>
                <a:lnTo>
                  <a:pt x="23428" y="280232"/>
                </a:lnTo>
                <a:lnTo>
                  <a:pt x="24192" y="286831"/>
                </a:lnTo>
                <a:lnTo>
                  <a:pt x="25653" y="293134"/>
                </a:lnTo>
                <a:lnTo>
                  <a:pt x="27579" y="299242"/>
                </a:lnTo>
                <a:lnTo>
                  <a:pt x="32260" y="310156"/>
                </a:lnTo>
                <a:lnTo>
                  <a:pt x="37516" y="318181"/>
                </a:lnTo>
                <a:lnTo>
                  <a:pt x="45566" y="327463"/>
                </a:lnTo>
                <a:lnTo>
                  <a:pt x="58269" y="340859"/>
                </a:lnTo>
                <a:lnTo>
                  <a:pt x="61706" y="344393"/>
                </a:lnTo>
                <a:lnTo>
                  <a:pt x="65902" y="346750"/>
                </a:lnTo>
                <a:lnTo>
                  <a:pt x="75645" y="349368"/>
                </a:lnTo>
                <a:lnTo>
                  <a:pt x="83785" y="353071"/>
                </a:lnTo>
                <a:lnTo>
                  <a:pt x="87289" y="355392"/>
                </a:lnTo>
                <a:lnTo>
                  <a:pt x="96263" y="357971"/>
                </a:lnTo>
                <a:lnTo>
                  <a:pt x="101322" y="358659"/>
                </a:lnTo>
                <a:lnTo>
                  <a:pt x="106601" y="358165"/>
                </a:lnTo>
                <a:lnTo>
                  <a:pt x="112025" y="356883"/>
                </a:lnTo>
                <a:lnTo>
                  <a:pt x="117546" y="355076"/>
                </a:lnTo>
                <a:lnTo>
                  <a:pt x="123131" y="353871"/>
                </a:lnTo>
                <a:lnTo>
                  <a:pt x="128760" y="353068"/>
                </a:lnTo>
                <a:lnTo>
                  <a:pt x="134418" y="352533"/>
                </a:lnTo>
                <a:lnTo>
                  <a:pt x="140095" y="351223"/>
                </a:lnTo>
                <a:lnTo>
                  <a:pt x="145784" y="349398"/>
                </a:lnTo>
                <a:lnTo>
                  <a:pt x="151481" y="347229"/>
                </a:lnTo>
                <a:lnTo>
                  <a:pt x="160043" y="342925"/>
                </a:lnTo>
                <a:lnTo>
                  <a:pt x="170513" y="337198"/>
                </a:lnTo>
                <a:lnTo>
                  <a:pt x="182255" y="330523"/>
                </a:lnTo>
                <a:lnTo>
                  <a:pt x="193894" y="322262"/>
                </a:lnTo>
                <a:lnTo>
                  <a:pt x="205463" y="312946"/>
                </a:lnTo>
                <a:lnTo>
                  <a:pt x="216985" y="302924"/>
                </a:lnTo>
                <a:lnTo>
                  <a:pt x="228477" y="293386"/>
                </a:lnTo>
                <a:lnTo>
                  <a:pt x="251406" y="275168"/>
                </a:lnTo>
                <a:lnTo>
                  <a:pt x="260948" y="266309"/>
                </a:lnTo>
                <a:lnTo>
                  <a:pt x="269216" y="257546"/>
                </a:lnTo>
                <a:lnTo>
                  <a:pt x="276632" y="248846"/>
                </a:lnTo>
                <a:lnTo>
                  <a:pt x="283482" y="239237"/>
                </a:lnTo>
                <a:lnTo>
                  <a:pt x="289953" y="229020"/>
                </a:lnTo>
                <a:lnTo>
                  <a:pt x="296172" y="218399"/>
                </a:lnTo>
                <a:lnTo>
                  <a:pt x="302223" y="209413"/>
                </a:lnTo>
                <a:lnTo>
                  <a:pt x="308162" y="201518"/>
                </a:lnTo>
                <a:lnTo>
                  <a:pt x="314027" y="194349"/>
                </a:lnTo>
                <a:lnTo>
                  <a:pt x="318888" y="186713"/>
                </a:lnTo>
                <a:lnTo>
                  <a:pt x="323083" y="178764"/>
                </a:lnTo>
                <a:lnTo>
                  <a:pt x="326830" y="170608"/>
                </a:lnTo>
                <a:lnTo>
                  <a:pt x="329330" y="163265"/>
                </a:lnTo>
                <a:lnTo>
                  <a:pt x="330995" y="156465"/>
                </a:lnTo>
                <a:lnTo>
                  <a:pt x="332106" y="150026"/>
                </a:lnTo>
                <a:lnTo>
                  <a:pt x="333799" y="143829"/>
                </a:lnTo>
                <a:lnTo>
                  <a:pt x="335880" y="137793"/>
                </a:lnTo>
                <a:lnTo>
                  <a:pt x="338220" y="131863"/>
                </a:lnTo>
                <a:lnTo>
                  <a:pt x="339780" y="126005"/>
                </a:lnTo>
                <a:lnTo>
                  <a:pt x="340820" y="120195"/>
                </a:lnTo>
                <a:lnTo>
                  <a:pt x="341513" y="114417"/>
                </a:lnTo>
                <a:lnTo>
                  <a:pt x="341023" y="108659"/>
                </a:lnTo>
                <a:lnTo>
                  <a:pt x="339744" y="102916"/>
                </a:lnTo>
                <a:lnTo>
                  <a:pt x="336734" y="92407"/>
                </a:lnTo>
                <a:lnTo>
                  <a:pt x="335397" y="84561"/>
                </a:lnTo>
                <a:lnTo>
                  <a:pt x="332263" y="75360"/>
                </a:lnTo>
                <a:lnTo>
                  <a:pt x="330094" y="70239"/>
                </a:lnTo>
                <a:lnTo>
                  <a:pt x="322604" y="59469"/>
                </a:lnTo>
                <a:lnTo>
                  <a:pt x="313877" y="49285"/>
                </a:lnTo>
                <a:lnTo>
                  <a:pt x="306824" y="41584"/>
                </a:lnTo>
                <a:lnTo>
                  <a:pt x="300751" y="37244"/>
                </a:lnTo>
                <a:lnTo>
                  <a:pt x="292894" y="32446"/>
                </a:lnTo>
                <a:lnTo>
                  <a:pt x="275907" y="22987"/>
                </a:lnTo>
                <a:lnTo>
                  <a:pt x="262008" y="15608"/>
                </a:lnTo>
                <a:lnTo>
                  <a:pt x="254682" y="13260"/>
                </a:lnTo>
                <a:lnTo>
                  <a:pt x="246941" y="11694"/>
                </a:lnTo>
                <a:lnTo>
                  <a:pt x="238923" y="10650"/>
                </a:lnTo>
                <a:lnTo>
                  <a:pt x="231671" y="9001"/>
                </a:lnTo>
                <a:lnTo>
                  <a:pt x="224933" y="6950"/>
                </a:lnTo>
                <a:lnTo>
                  <a:pt x="218535" y="4630"/>
                </a:lnTo>
                <a:lnTo>
                  <a:pt x="211413" y="3083"/>
                </a:lnTo>
                <a:lnTo>
                  <a:pt x="203807" y="2052"/>
                </a:lnTo>
                <a:lnTo>
                  <a:pt x="195879" y="1364"/>
                </a:lnTo>
                <a:lnTo>
                  <a:pt x="187736" y="906"/>
                </a:lnTo>
                <a:lnTo>
                  <a:pt x="171068" y="397"/>
                </a:lnTo>
                <a:lnTo>
                  <a:pt x="137862" y="43"/>
                </a:lnTo>
                <a:lnTo>
                  <a:pt x="114439" y="0"/>
                </a:lnTo>
                <a:lnTo>
                  <a:pt x="108678" y="949"/>
                </a:lnTo>
                <a:lnTo>
                  <a:pt x="102932" y="2534"/>
                </a:lnTo>
                <a:lnTo>
                  <a:pt x="97196" y="4543"/>
                </a:lnTo>
                <a:lnTo>
                  <a:pt x="91467" y="5883"/>
                </a:lnTo>
                <a:lnTo>
                  <a:pt x="85744" y="6776"/>
                </a:lnTo>
                <a:lnTo>
                  <a:pt x="80022" y="7371"/>
                </a:lnTo>
                <a:lnTo>
                  <a:pt x="73351" y="8721"/>
                </a:lnTo>
                <a:lnTo>
                  <a:pt x="66046" y="10573"/>
                </a:lnTo>
                <a:lnTo>
                  <a:pt x="58318" y="12760"/>
                </a:lnTo>
                <a:lnTo>
                  <a:pt x="52214" y="15171"/>
                </a:lnTo>
                <a:lnTo>
                  <a:pt x="42891" y="20389"/>
                </a:lnTo>
                <a:lnTo>
                  <a:pt x="35573" y="23344"/>
                </a:lnTo>
                <a:lnTo>
                  <a:pt x="32288" y="24131"/>
                </a:lnTo>
                <a:lnTo>
                  <a:pt x="26098" y="27547"/>
                </a:lnTo>
                <a:lnTo>
                  <a:pt x="17258" y="34825"/>
                </a:lnTo>
                <a:lnTo>
                  <a:pt x="14363" y="37501"/>
                </a:lnTo>
                <a:lnTo>
                  <a:pt x="11480" y="39284"/>
                </a:lnTo>
                <a:lnTo>
                  <a:pt x="8606" y="40474"/>
                </a:lnTo>
                <a:lnTo>
                  <a:pt x="0" y="428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07"/>
          <p:cNvSpPr/>
          <p:nvPr/>
        </p:nvSpPr>
        <p:spPr>
          <a:xfrm>
            <a:off x="7058025" y="1628879"/>
            <a:ext cx="363933" cy="441433"/>
          </a:xfrm>
          <a:custGeom>
            <a:avLst/>
            <a:gdLst/>
            <a:ahLst/>
            <a:cxnLst/>
            <a:rect l="0" t="0" r="0" b="0"/>
            <a:pathLst>
              <a:path w="363933" h="441433">
                <a:moveTo>
                  <a:pt x="42862" y="8468"/>
                </a:moveTo>
                <a:lnTo>
                  <a:pt x="65616" y="3917"/>
                </a:lnTo>
                <a:lnTo>
                  <a:pt x="73271" y="2577"/>
                </a:lnTo>
                <a:lnTo>
                  <a:pt x="84318" y="1087"/>
                </a:lnTo>
                <a:lnTo>
                  <a:pt x="94312" y="690"/>
                </a:lnTo>
                <a:lnTo>
                  <a:pt x="154189" y="0"/>
                </a:lnTo>
                <a:lnTo>
                  <a:pt x="160894" y="918"/>
                </a:lnTo>
                <a:lnTo>
                  <a:pt x="170886" y="4477"/>
                </a:lnTo>
                <a:lnTo>
                  <a:pt x="181042" y="6695"/>
                </a:lnTo>
                <a:lnTo>
                  <a:pt x="190953" y="7680"/>
                </a:lnTo>
                <a:lnTo>
                  <a:pt x="199983" y="8234"/>
                </a:lnTo>
                <a:lnTo>
                  <a:pt x="199997" y="8312"/>
                </a:lnTo>
                <a:lnTo>
                  <a:pt x="188624" y="8437"/>
                </a:lnTo>
                <a:lnTo>
                  <a:pt x="12269" y="8468"/>
                </a:lnTo>
                <a:lnTo>
                  <a:pt x="11989" y="10373"/>
                </a:lnTo>
                <a:lnTo>
                  <a:pt x="15194" y="21203"/>
                </a:lnTo>
                <a:lnTo>
                  <a:pt x="16760" y="33879"/>
                </a:lnTo>
                <a:lnTo>
                  <a:pt x="16974" y="47384"/>
                </a:lnTo>
                <a:lnTo>
                  <a:pt x="17122" y="126870"/>
                </a:lnTo>
                <a:lnTo>
                  <a:pt x="15225" y="138837"/>
                </a:lnTo>
                <a:lnTo>
                  <a:pt x="12055" y="149673"/>
                </a:lnTo>
                <a:lnTo>
                  <a:pt x="2381" y="173944"/>
                </a:lnTo>
                <a:lnTo>
                  <a:pt x="706" y="182699"/>
                </a:lnTo>
                <a:lnTo>
                  <a:pt x="62" y="195363"/>
                </a:lnTo>
                <a:lnTo>
                  <a:pt x="994" y="194977"/>
                </a:lnTo>
                <a:lnTo>
                  <a:pt x="11873" y="187514"/>
                </a:lnTo>
                <a:lnTo>
                  <a:pt x="21470" y="182342"/>
                </a:lnTo>
                <a:lnTo>
                  <a:pt x="60094" y="162748"/>
                </a:lnTo>
                <a:lnTo>
                  <a:pt x="65780" y="159899"/>
                </a:lnTo>
                <a:lnTo>
                  <a:pt x="72428" y="157999"/>
                </a:lnTo>
                <a:lnTo>
                  <a:pt x="79718" y="156733"/>
                </a:lnTo>
                <a:lnTo>
                  <a:pt x="87435" y="155889"/>
                </a:lnTo>
                <a:lnTo>
                  <a:pt x="130153" y="150150"/>
                </a:lnTo>
                <a:lnTo>
                  <a:pt x="143918" y="148643"/>
                </a:lnTo>
                <a:lnTo>
                  <a:pt x="155953" y="147638"/>
                </a:lnTo>
                <a:lnTo>
                  <a:pt x="166834" y="146968"/>
                </a:lnTo>
                <a:lnTo>
                  <a:pt x="186543" y="146224"/>
                </a:lnTo>
                <a:lnTo>
                  <a:pt x="195799" y="146025"/>
                </a:lnTo>
                <a:lnTo>
                  <a:pt x="204827" y="146845"/>
                </a:lnTo>
                <a:lnTo>
                  <a:pt x="213704" y="148344"/>
                </a:lnTo>
                <a:lnTo>
                  <a:pt x="222479" y="150297"/>
                </a:lnTo>
                <a:lnTo>
                  <a:pt x="231186" y="152550"/>
                </a:lnTo>
                <a:lnTo>
                  <a:pt x="239849" y="155005"/>
                </a:lnTo>
                <a:lnTo>
                  <a:pt x="257095" y="160273"/>
                </a:lnTo>
                <a:lnTo>
                  <a:pt x="300027" y="174250"/>
                </a:lnTo>
                <a:lnTo>
                  <a:pt x="307650" y="178045"/>
                </a:lnTo>
                <a:lnTo>
                  <a:pt x="314638" y="182479"/>
                </a:lnTo>
                <a:lnTo>
                  <a:pt x="321200" y="187340"/>
                </a:lnTo>
                <a:lnTo>
                  <a:pt x="327481" y="191534"/>
                </a:lnTo>
                <a:lnTo>
                  <a:pt x="333573" y="195282"/>
                </a:lnTo>
                <a:lnTo>
                  <a:pt x="339539" y="198733"/>
                </a:lnTo>
                <a:lnTo>
                  <a:pt x="348709" y="207648"/>
                </a:lnTo>
                <a:lnTo>
                  <a:pt x="352487" y="212692"/>
                </a:lnTo>
                <a:lnTo>
                  <a:pt x="355007" y="218912"/>
                </a:lnTo>
                <a:lnTo>
                  <a:pt x="356686" y="225917"/>
                </a:lnTo>
                <a:lnTo>
                  <a:pt x="357805" y="233444"/>
                </a:lnTo>
                <a:lnTo>
                  <a:pt x="359504" y="242272"/>
                </a:lnTo>
                <a:lnTo>
                  <a:pt x="363932" y="262241"/>
                </a:lnTo>
                <a:lnTo>
                  <a:pt x="363589" y="272900"/>
                </a:lnTo>
                <a:lnTo>
                  <a:pt x="361455" y="283816"/>
                </a:lnTo>
                <a:lnTo>
                  <a:pt x="354956" y="305152"/>
                </a:lnTo>
                <a:lnTo>
                  <a:pt x="348893" y="324160"/>
                </a:lnTo>
                <a:lnTo>
                  <a:pt x="344990" y="332277"/>
                </a:lnTo>
                <a:lnTo>
                  <a:pt x="340483" y="339593"/>
                </a:lnTo>
                <a:lnTo>
                  <a:pt x="329443" y="352802"/>
                </a:lnTo>
                <a:lnTo>
                  <a:pt x="322498" y="358992"/>
                </a:lnTo>
                <a:lnTo>
                  <a:pt x="315012" y="365023"/>
                </a:lnTo>
                <a:lnTo>
                  <a:pt x="307163" y="370949"/>
                </a:lnTo>
                <a:lnTo>
                  <a:pt x="290821" y="382613"/>
                </a:lnTo>
                <a:lnTo>
                  <a:pt x="265557" y="399890"/>
                </a:lnTo>
                <a:lnTo>
                  <a:pt x="256095" y="404671"/>
                </a:lnTo>
                <a:lnTo>
                  <a:pt x="245978" y="408811"/>
                </a:lnTo>
                <a:lnTo>
                  <a:pt x="235422" y="412523"/>
                </a:lnTo>
                <a:lnTo>
                  <a:pt x="205914" y="421728"/>
                </a:lnTo>
                <a:lnTo>
                  <a:pt x="188711" y="426850"/>
                </a:lnTo>
                <a:lnTo>
                  <a:pt x="174385" y="430264"/>
                </a:lnTo>
                <a:lnTo>
                  <a:pt x="161976" y="432540"/>
                </a:lnTo>
                <a:lnTo>
                  <a:pt x="150847" y="434058"/>
                </a:lnTo>
                <a:lnTo>
                  <a:pt x="125780" y="438284"/>
                </a:lnTo>
                <a:lnTo>
                  <a:pt x="112429" y="440745"/>
                </a:lnTo>
                <a:lnTo>
                  <a:pt x="100670" y="441432"/>
                </a:lnTo>
                <a:lnTo>
                  <a:pt x="89973" y="440939"/>
                </a:lnTo>
                <a:lnTo>
                  <a:pt x="79985" y="439657"/>
                </a:lnTo>
                <a:lnTo>
                  <a:pt x="70468" y="437850"/>
                </a:lnTo>
                <a:lnTo>
                  <a:pt x="61266" y="435692"/>
                </a:lnTo>
                <a:lnTo>
                  <a:pt x="52274" y="433302"/>
                </a:lnTo>
                <a:lnTo>
                  <a:pt x="45326" y="430756"/>
                </a:lnTo>
                <a:lnTo>
                  <a:pt x="35067" y="425386"/>
                </a:lnTo>
                <a:lnTo>
                  <a:pt x="23937" y="417009"/>
                </a:lnTo>
                <a:lnTo>
                  <a:pt x="17623" y="408799"/>
                </a:lnTo>
                <a:lnTo>
                  <a:pt x="12595" y="399753"/>
                </a:lnTo>
                <a:lnTo>
                  <a:pt x="8811" y="388353"/>
                </a:lnTo>
                <a:lnTo>
                  <a:pt x="3034" y="375238"/>
                </a:lnTo>
                <a:lnTo>
                  <a:pt x="0" y="3685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08"/>
          <p:cNvSpPr/>
          <p:nvPr/>
        </p:nvSpPr>
        <p:spPr>
          <a:xfrm>
            <a:off x="3726956" y="2554605"/>
            <a:ext cx="390702" cy="85612"/>
          </a:xfrm>
          <a:custGeom>
            <a:avLst/>
            <a:gdLst/>
            <a:ahLst/>
            <a:cxnLst/>
            <a:rect l="0" t="0" r="0" b="0"/>
            <a:pathLst>
              <a:path w="390702" h="85612">
                <a:moveTo>
                  <a:pt x="4939" y="68580"/>
                </a:moveTo>
                <a:lnTo>
                  <a:pt x="388" y="73131"/>
                </a:lnTo>
                <a:lnTo>
                  <a:pt x="0" y="74471"/>
                </a:lnTo>
                <a:lnTo>
                  <a:pt x="693" y="75365"/>
                </a:lnTo>
                <a:lnTo>
                  <a:pt x="2109" y="75960"/>
                </a:lnTo>
                <a:lnTo>
                  <a:pt x="4005" y="77310"/>
                </a:lnTo>
                <a:lnTo>
                  <a:pt x="6221" y="79163"/>
                </a:lnTo>
                <a:lnTo>
                  <a:pt x="8651" y="81350"/>
                </a:lnTo>
                <a:lnTo>
                  <a:pt x="11223" y="82808"/>
                </a:lnTo>
                <a:lnTo>
                  <a:pt x="20465" y="85341"/>
                </a:lnTo>
                <a:lnTo>
                  <a:pt x="26155" y="85611"/>
                </a:lnTo>
                <a:lnTo>
                  <a:pt x="33736" y="83134"/>
                </a:lnTo>
                <a:lnTo>
                  <a:pt x="38424" y="81140"/>
                </a:lnTo>
                <a:lnTo>
                  <a:pt x="44407" y="78858"/>
                </a:lnTo>
                <a:lnTo>
                  <a:pt x="58675" y="73783"/>
                </a:lnTo>
                <a:lnTo>
                  <a:pt x="66481" y="72049"/>
                </a:lnTo>
                <a:lnTo>
                  <a:pt x="74541" y="70892"/>
                </a:lnTo>
                <a:lnTo>
                  <a:pt x="82773" y="70121"/>
                </a:lnTo>
                <a:lnTo>
                  <a:pt x="90165" y="68655"/>
                </a:lnTo>
                <a:lnTo>
                  <a:pt x="96999" y="66725"/>
                </a:lnTo>
                <a:lnTo>
                  <a:pt x="198641" y="32591"/>
                </a:lnTo>
                <a:lnTo>
                  <a:pt x="211226" y="29347"/>
                </a:lnTo>
                <a:lnTo>
                  <a:pt x="225331" y="26233"/>
                </a:lnTo>
                <a:lnTo>
                  <a:pt x="240449" y="23203"/>
                </a:lnTo>
                <a:lnTo>
                  <a:pt x="253385" y="21184"/>
                </a:lnTo>
                <a:lnTo>
                  <a:pt x="264868" y="19837"/>
                </a:lnTo>
                <a:lnTo>
                  <a:pt x="275380" y="18940"/>
                </a:lnTo>
                <a:lnTo>
                  <a:pt x="286197" y="17389"/>
                </a:lnTo>
                <a:lnTo>
                  <a:pt x="297220" y="15403"/>
                </a:lnTo>
                <a:lnTo>
                  <a:pt x="308377" y="13126"/>
                </a:lnTo>
                <a:lnTo>
                  <a:pt x="317721" y="11608"/>
                </a:lnTo>
                <a:lnTo>
                  <a:pt x="325855" y="10596"/>
                </a:lnTo>
                <a:lnTo>
                  <a:pt x="333183" y="9921"/>
                </a:lnTo>
                <a:lnTo>
                  <a:pt x="343865" y="9172"/>
                </a:lnTo>
                <a:lnTo>
                  <a:pt x="353692" y="7886"/>
                </a:lnTo>
                <a:lnTo>
                  <a:pt x="360314" y="6210"/>
                </a:lnTo>
                <a:lnTo>
                  <a:pt x="367585" y="4140"/>
                </a:lnTo>
                <a:lnTo>
                  <a:pt x="378205" y="1840"/>
                </a:lnTo>
                <a:lnTo>
                  <a:pt x="39070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09"/>
          <p:cNvSpPr/>
          <p:nvPr/>
        </p:nvSpPr>
        <p:spPr>
          <a:xfrm>
            <a:off x="4134802" y="2400419"/>
            <a:ext cx="375345" cy="350487"/>
          </a:xfrm>
          <a:custGeom>
            <a:avLst/>
            <a:gdLst/>
            <a:ahLst/>
            <a:cxnLst/>
            <a:rect l="0" t="0" r="0" b="0"/>
            <a:pathLst>
              <a:path w="375345" h="350487">
                <a:moveTo>
                  <a:pt x="0" y="51316"/>
                </a:moveTo>
                <a:lnTo>
                  <a:pt x="13652" y="42214"/>
                </a:lnTo>
                <a:lnTo>
                  <a:pt x="19579" y="39533"/>
                </a:lnTo>
                <a:lnTo>
                  <a:pt x="39880" y="33855"/>
                </a:lnTo>
                <a:lnTo>
                  <a:pt x="50399" y="30150"/>
                </a:lnTo>
                <a:lnTo>
                  <a:pt x="62174" y="25775"/>
                </a:lnTo>
                <a:lnTo>
                  <a:pt x="71929" y="21906"/>
                </a:lnTo>
                <a:lnTo>
                  <a:pt x="80338" y="18374"/>
                </a:lnTo>
                <a:lnTo>
                  <a:pt x="87849" y="15067"/>
                </a:lnTo>
                <a:lnTo>
                  <a:pt x="96666" y="12862"/>
                </a:lnTo>
                <a:lnTo>
                  <a:pt x="106354" y="11393"/>
                </a:lnTo>
                <a:lnTo>
                  <a:pt x="116623" y="10413"/>
                </a:lnTo>
                <a:lnTo>
                  <a:pt x="125373" y="8807"/>
                </a:lnTo>
                <a:lnTo>
                  <a:pt x="133112" y="6784"/>
                </a:lnTo>
                <a:lnTo>
                  <a:pt x="140176" y="4483"/>
                </a:lnTo>
                <a:lnTo>
                  <a:pt x="147744" y="2949"/>
                </a:lnTo>
                <a:lnTo>
                  <a:pt x="155646" y="1926"/>
                </a:lnTo>
                <a:lnTo>
                  <a:pt x="163772" y="1244"/>
                </a:lnTo>
                <a:lnTo>
                  <a:pt x="172046" y="790"/>
                </a:lnTo>
                <a:lnTo>
                  <a:pt x="188860" y="285"/>
                </a:lnTo>
                <a:lnTo>
                  <a:pt x="209840" y="0"/>
                </a:lnTo>
                <a:lnTo>
                  <a:pt x="216094" y="913"/>
                </a:lnTo>
                <a:lnTo>
                  <a:pt x="222167" y="2474"/>
                </a:lnTo>
                <a:lnTo>
                  <a:pt x="228122" y="4467"/>
                </a:lnTo>
                <a:lnTo>
                  <a:pt x="239818" y="6681"/>
                </a:lnTo>
                <a:lnTo>
                  <a:pt x="245603" y="7272"/>
                </a:lnTo>
                <a:lnTo>
                  <a:pt x="254572" y="10468"/>
                </a:lnTo>
                <a:lnTo>
                  <a:pt x="264976" y="17623"/>
                </a:lnTo>
                <a:lnTo>
                  <a:pt x="268091" y="20281"/>
                </a:lnTo>
                <a:lnTo>
                  <a:pt x="270167" y="23006"/>
                </a:lnTo>
                <a:lnTo>
                  <a:pt x="272474" y="28574"/>
                </a:lnTo>
                <a:lnTo>
                  <a:pt x="272137" y="32344"/>
                </a:lnTo>
                <a:lnTo>
                  <a:pt x="269222" y="41614"/>
                </a:lnTo>
                <a:lnTo>
                  <a:pt x="264752" y="49544"/>
                </a:lnTo>
                <a:lnTo>
                  <a:pt x="258637" y="57196"/>
                </a:lnTo>
                <a:lnTo>
                  <a:pt x="249570" y="66946"/>
                </a:lnTo>
                <a:lnTo>
                  <a:pt x="239190" y="75090"/>
                </a:lnTo>
                <a:lnTo>
                  <a:pt x="202596" y="98861"/>
                </a:lnTo>
                <a:lnTo>
                  <a:pt x="178943" y="113404"/>
                </a:lnTo>
                <a:lnTo>
                  <a:pt x="166920" y="120331"/>
                </a:lnTo>
                <a:lnTo>
                  <a:pt x="143402" y="133106"/>
                </a:lnTo>
                <a:lnTo>
                  <a:pt x="132749" y="138228"/>
                </a:lnTo>
                <a:lnTo>
                  <a:pt x="122789" y="142595"/>
                </a:lnTo>
                <a:lnTo>
                  <a:pt x="113292" y="146458"/>
                </a:lnTo>
                <a:lnTo>
                  <a:pt x="105279" y="150751"/>
                </a:lnTo>
                <a:lnTo>
                  <a:pt x="104476" y="151896"/>
                </a:lnTo>
                <a:lnTo>
                  <a:pt x="104893" y="151707"/>
                </a:lnTo>
                <a:lnTo>
                  <a:pt x="107897" y="148956"/>
                </a:lnTo>
                <a:lnTo>
                  <a:pt x="110984" y="147842"/>
                </a:lnTo>
                <a:lnTo>
                  <a:pt x="119494" y="146604"/>
                </a:lnTo>
                <a:lnTo>
                  <a:pt x="130145" y="144369"/>
                </a:lnTo>
                <a:lnTo>
                  <a:pt x="162300" y="136805"/>
                </a:lnTo>
                <a:lnTo>
                  <a:pt x="176780" y="134026"/>
                </a:lnTo>
                <a:lnTo>
                  <a:pt x="189291" y="132173"/>
                </a:lnTo>
                <a:lnTo>
                  <a:pt x="200489" y="130938"/>
                </a:lnTo>
                <a:lnTo>
                  <a:pt x="211764" y="131067"/>
                </a:lnTo>
                <a:lnTo>
                  <a:pt x="223091" y="132106"/>
                </a:lnTo>
                <a:lnTo>
                  <a:pt x="234453" y="133751"/>
                </a:lnTo>
                <a:lnTo>
                  <a:pt x="244884" y="134847"/>
                </a:lnTo>
                <a:lnTo>
                  <a:pt x="254696" y="135578"/>
                </a:lnTo>
                <a:lnTo>
                  <a:pt x="264095" y="136066"/>
                </a:lnTo>
                <a:lnTo>
                  <a:pt x="273218" y="137343"/>
                </a:lnTo>
                <a:lnTo>
                  <a:pt x="282158" y="139147"/>
                </a:lnTo>
                <a:lnTo>
                  <a:pt x="290975" y="141303"/>
                </a:lnTo>
                <a:lnTo>
                  <a:pt x="298759" y="143692"/>
                </a:lnTo>
                <a:lnTo>
                  <a:pt x="305852" y="146237"/>
                </a:lnTo>
                <a:lnTo>
                  <a:pt x="312487" y="148887"/>
                </a:lnTo>
                <a:lnTo>
                  <a:pt x="318814" y="152558"/>
                </a:lnTo>
                <a:lnTo>
                  <a:pt x="324938" y="156910"/>
                </a:lnTo>
                <a:lnTo>
                  <a:pt x="330925" y="161717"/>
                </a:lnTo>
                <a:lnTo>
                  <a:pt x="336822" y="165874"/>
                </a:lnTo>
                <a:lnTo>
                  <a:pt x="348453" y="173033"/>
                </a:lnTo>
                <a:lnTo>
                  <a:pt x="357433" y="181930"/>
                </a:lnTo>
                <a:lnTo>
                  <a:pt x="364599" y="191281"/>
                </a:lnTo>
                <a:lnTo>
                  <a:pt x="370959" y="198613"/>
                </a:lnTo>
                <a:lnTo>
                  <a:pt x="373036" y="202853"/>
                </a:lnTo>
                <a:lnTo>
                  <a:pt x="375344" y="212646"/>
                </a:lnTo>
                <a:lnTo>
                  <a:pt x="375007" y="217924"/>
                </a:lnTo>
                <a:lnTo>
                  <a:pt x="372092" y="228869"/>
                </a:lnTo>
                <a:lnTo>
                  <a:pt x="369981" y="234454"/>
                </a:lnTo>
                <a:lnTo>
                  <a:pt x="367622" y="240083"/>
                </a:lnTo>
                <a:lnTo>
                  <a:pt x="365096" y="245740"/>
                </a:lnTo>
                <a:lnTo>
                  <a:pt x="360555" y="253322"/>
                </a:lnTo>
                <a:lnTo>
                  <a:pt x="354670" y="262187"/>
                </a:lnTo>
                <a:lnTo>
                  <a:pt x="347889" y="271906"/>
                </a:lnTo>
                <a:lnTo>
                  <a:pt x="340511" y="279339"/>
                </a:lnTo>
                <a:lnTo>
                  <a:pt x="332735" y="285246"/>
                </a:lnTo>
                <a:lnTo>
                  <a:pt x="324694" y="290137"/>
                </a:lnTo>
                <a:lnTo>
                  <a:pt x="317427" y="295302"/>
                </a:lnTo>
                <a:lnTo>
                  <a:pt x="310678" y="300651"/>
                </a:lnTo>
                <a:lnTo>
                  <a:pt x="304274" y="306122"/>
                </a:lnTo>
                <a:lnTo>
                  <a:pt x="297147" y="310721"/>
                </a:lnTo>
                <a:lnTo>
                  <a:pt x="289538" y="314740"/>
                </a:lnTo>
                <a:lnTo>
                  <a:pt x="281607" y="318372"/>
                </a:lnTo>
                <a:lnTo>
                  <a:pt x="272511" y="321746"/>
                </a:lnTo>
                <a:lnTo>
                  <a:pt x="262636" y="324947"/>
                </a:lnTo>
                <a:lnTo>
                  <a:pt x="252244" y="328034"/>
                </a:lnTo>
                <a:lnTo>
                  <a:pt x="210311" y="341481"/>
                </a:lnTo>
                <a:lnTo>
                  <a:pt x="198310" y="344771"/>
                </a:lnTo>
                <a:lnTo>
                  <a:pt x="188404" y="346965"/>
                </a:lnTo>
                <a:lnTo>
                  <a:pt x="179895" y="348428"/>
                </a:lnTo>
                <a:lnTo>
                  <a:pt x="172318" y="349403"/>
                </a:lnTo>
                <a:lnTo>
                  <a:pt x="165361" y="350053"/>
                </a:lnTo>
                <a:lnTo>
                  <a:pt x="158818" y="350486"/>
                </a:lnTo>
                <a:lnTo>
                  <a:pt x="152551" y="349823"/>
                </a:lnTo>
                <a:lnTo>
                  <a:pt x="146469" y="348428"/>
                </a:lnTo>
                <a:lnTo>
                  <a:pt x="140508" y="346545"/>
                </a:lnTo>
                <a:lnTo>
                  <a:pt x="128805" y="341914"/>
                </a:lnTo>
                <a:lnTo>
                  <a:pt x="118207" y="337633"/>
                </a:lnTo>
                <a:lnTo>
                  <a:pt x="106885" y="334270"/>
                </a:lnTo>
                <a:lnTo>
                  <a:pt x="100527" y="330108"/>
                </a:lnTo>
                <a:lnTo>
                  <a:pt x="98450" y="327665"/>
                </a:lnTo>
                <a:lnTo>
                  <a:pt x="97066" y="325083"/>
                </a:lnTo>
                <a:lnTo>
                  <a:pt x="92577" y="314360"/>
                </a:lnTo>
                <a:lnTo>
                  <a:pt x="88771" y="305384"/>
                </a:lnTo>
                <a:lnTo>
                  <a:pt x="87079" y="298220"/>
                </a:lnTo>
                <a:lnTo>
                  <a:pt x="87580" y="294976"/>
                </a:lnTo>
                <a:lnTo>
                  <a:pt x="91884" y="285860"/>
                </a:lnTo>
                <a:lnTo>
                  <a:pt x="92689" y="282926"/>
                </a:lnTo>
                <a:lnTo>
                  <a:pt x="94298" y="2742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10"/>
          <p:cNvSpPr/>
          <p:nvPr/>
        </p:nvSpPr>
        <p:spPr>
          <a:xfrm>
            <a:off x="4614862" y="2453546"/>
            <a:ext cx="282711" cy="306753"/>
          </a:xfrm>
          <a:custGeom>
            <a:avLst/>
            <a:gdLst/>
            <a:ahLst/>
            <a:cxnLst/>
            <a:rect l="0" t="0" r="0" b="0"/>
            <a:pathLst>
              <a:path w="282711" h="306753">
                <a:moveTo>
                  <a:pt x="60008" y="6761"/>
                </a:moveTo>
                <a:lnTo>
                  <a:pt x="55457" y="20414"/>
                </a:lnTo>
                <a:lnTo>
                  <a:pt x="50683" y="29656"/>
                </a:lnTo>
                <a:lnTo>
                  <a:pt x="46338" y="36939"/>
                </a:lnTo>
                <a:lnTo>
                  <a:pt x="44407" y="43351"/>
                </a:lnTo>
                <a:lnTo>
                  <a:pt x="41987" y="49252"/>
                </a:lnTo>
                <a:lnTo>
                  <a:pt x="38469" y="56996"/>
                </a:lnTo>
                <a:lnTo>
                  <a:pt x="34219" y="65969"/>
                </a:lnTo>
                <a:lnTo>
                  <a:pt x="30432" y="74808"/>
                </a:lnTo>
                <a:lnTo>
                  <a:pt x="26956" y="83558"/>
                </a:lnTo>
                <a:lnTo>
                  <a:pt x="23686" y="92249"/>
                </a:lnTo>
                <a:lnTo>
                  <a:pt x="21506" y="99948"/>
                </a:lnTo>
                <a:lnTo>
                  <a:pt x="20052" y="106986"/>
                </a:lnTo>
                <a:lnTo>
                  <a:pt x="19083" y="113582"/>
                </a:lnTo>
                <a:lnTo>
                  <a:pt x="17485" y="119885"/>
                </a:lnTo>
                <a:lnTo>
                  <a:pt x="15466" y="125992"/>
                </a:lnTo>
                <a:lnTo>
                  <a:pt x="13169" y="131969"/>
                </a:lnTo>
                <a:lnTo>
                  <a:pt x="11636" y="139763"/>
                </a:lnTo>
                <a:lnTo>
                  <a:pt x="10615" y="148769"/>
                </a:lnTo>
                <a:lnTo>
                  <a:pt x="9934" y="158583"/>
                </a:lnTo>
                <a:lnTo>
                  <a:pt x="9480" y="170841"/>
                </a:lnTo>
                <a:lnTo>
                  <a:pt x="8976" y="199700"/>
                </a:lnTo>
                <a:lnTo>
                  <a:pt x="10747" y="212540"/>
                </a:lnTo>
                <a:lnTo>
                  <a:pt x="13832" y="223957"/>
                </a:lnTo>
                <a:lnTo>
                  <a:pt x="17794" y="234426"/>
                </a:lnTo>
                <a:lnTo>
                  <a:pt x="22340" y="244262"/>
                </a:lnTo>
                <a:lnTo>
                  <a:pt x="27275" y="253678"/>
                </a:lnTo>
                <a:lnTo>
                  <a:pt x="32472" y="262812"/>
                </a:lnTo>
                <a:lnTo>
                  <a:pt x="36888" y="269854"/>
                </a:lnTo>
                <a:lnTo>
                  <a:pt x="40784" y="275502"/>
                </a:lnTo>
                <a:lnTo>
                  <a:pt x="44335" y="280219"/>
                </a:lnTo>
                <a:lnTo>
                  <a:pt x="48606" y="284316"/>
                </a:lnTo>
                <a:lnTo>
                  <a:pt x="53360" y="288001"/>
                </a:lnTo>
                <a:lnTo>
                  <a:pt x="58433" y="291409"/>
                </a:lnTo>
                <a:lnTo>
                  <a:pt x="66610" y="297736"/>
                </a:lnTo>
                <a:lnTo>
                  <a:pt x="70124" y="300757"/>
                </a:lnTo>
                <a:lnTo>
                  <a:pt x="74372" y="302771"/>
                </a:lnTo>
                <a:lnTo>
                  <a:pt x="79109" y="304113"/>
                </a:lnTo>
                <a:lnTo>
                  <a:pt x="84172" y="305008"/>
                </a:lnTo>
                <a:lnTo>
                  <a:pt x="89452" y="305605"/>
                </a:lnTo>
                <a:lnTo>
                  <a:pt x="94877" y="306003"/>
                </a:lnTo>
                <a:lnTo>
                  <a:pt x="100399" y="306268"/>
                </a:lnTo>
                <a:lnTo>
                  <a:pt x="114154" y="306563"/>
                </a:lnTo>
                <a:lnTo>
                  <a:pt x="141717" y="306752"/>
                </a:lnTo>
                <a:lnTo>
                  <a:pt x="147818" y="305815"/>
                </a:lnTo>
                <a:lnTo>
                  <a:pt x="153791" y="304238"/>
                </a:lnTo>
                <a:lnTo>
                  <a:pt x="159677" y="302234"/>
                </a:lnTo>
                <a:lnTo>
                  <a:pt x="165506" y="299946"/>
                </a:lnTo>
                <a:lnTo>
                  <a:pt x="171298" y="297467"/>
                </a:lnTo>
                <a:lnTo>
                  <a:pt x="182812" y="292174"/>
                </a:lnTo>
                <a:lnTo>
                  <a:pt x="211446" y="278179"/>
                </a:lnTo>
                <a:lnTo>
                  <a:pt x="216212" y="274384"/>
                </a:lnTo>
                <a:lnTo>
                  <a:pt x="224046" y="265087"/>
                </a:lnTo>
                <a:lnTo>
                  <a:pt x="228422" y="260893"/>
                </a:lnTo>
                <a:lnTo>
                  <a:pt x="233244" y="257145"/>
                </a:lnTo>
                <a:lnTo>
                  <a:pt x="238363" y="253694"/>
                </a:lnTo>
                <a:lnTo>
                  <a:pt x="242729" y="248535"/>
                </a:lnTo>
                <a:lnTo>
                  <a:pt x="246592" y="242239"/>
                </a:lnTo>
                <a:lnTo>
                  <a:pt x="264186" y="207051"/>
                </a:lnTo>
                <a:lnTo>
                  <a:pt x="268517" y="197438"/>
                </a:lnTo>
                <a:lnTo>
                  <a:pt x="272356" y="188171"/>
                </a:lnTo>
                <a:lnTo>
                  <a:pt x="275868" y="179136"/>
                </a:lnTo>
                <a:lnTo>
                  <a:pt x="278210" y="171208"/>
                </a:lnTo>
                <a:lnTo>
                  <a:pt x="279771" y="164017"/>
                </a:lnTo>
                <a:lnTo>
                  <a:pt x="280812" y="157318"/>
                </a:lnTo>
                <a:lnTo>
                  <a:pt x="281505" y="149995"/>
                </a:lnTo>
                <a:lnTo>
                  <a:pt x="281967" y="142256"/>
                </a:lnTo>
                <a:lnTo>
                  <a:pt x="282481" y="126988"/>
                </a:lnTo>
                <a:lnTo>
                  <a:pt x="282710" y="113853"/>
                </a:lnTo>
                <a:lnTo>
                  <a:pt x="281818" y="106731"/>
                </a:lnTo>
                <a:lnTo>
                  <a:pt x="280272" y="99125"/>
                </a:lnTo>
                <a:lnTo>
                  <a:pt x="278288" y="91197"/>
                </a:lnTo>
                <a:lnTo>
                  <a:pt x="276013" y="84007"/>
                </a:lnTo>
                <a:lnTo>
                  <a:pt x="273543" y="77308"/>
                </a:lnTo>
                <a:lnTo>
                  <a:pt x="270945" y="70937"/>
                </a:lnTo>
                <a:lnTo>
                  <a:pt x="268260" y="64785"/>
                </a:lnTo>
                <a:lnTo>
                  <a:pt x="262736" y="52870"/>
                </a:lnTo>
                <a:lnTo>
                  <a:pt x="257107" y="43764"/>
                </a:lnTo>
                <a:lnTo>
                  <a:pt x="250477" y="35589"/>
                </a:lnTo>
                <a:lnTo>
                  <a:pt x="246042" y="30742"/>
                </a:lnTo>
                <a:lnTo>
                  <a:pt x="241181" y="25606"/>
                </a:lnTo>
                <a:lnTo>
                  <a:pt x="236035" y="21230"/>
                </a:lnTo>
                <a:lnTo>
                  <a:pt x="230699" y="17359"/>
                </a:lnTo>
                <a:lnTo>
                  <a:pt x="225237" y="13826"/>
                </a:lnTo>
                <a:lnTo>
                  <a:pt x="218738" y="10519"/>
                </a:lnTo>
                <a:lnTo>
                  <a:pt x="211548" y="7361"/>
                </a:lnTo>
                <a:lnTo>
                  <a:pt x="203896" y="4304"/>
                </a:lnTo>
                <a:lnTo>
                  <a:pt x="196891" y="2265"/>
                </a:lnTo>
                <a:lnTo>
                  <a:pt x="190316" y="906"/>
                </a:lnTo>
                <a:lnTo>
                  <a:pt x="184027" y="0"/>
                </a:lnTo>
                <a:lnTo>
                  <a:pt x="176977" y="349"/>
                </a:lnTo>
                <a:lnTo>
                  <a:pt x="169420" y="1534"/>
                </a:lnTo>
                <a:lnTo>
                  <a:pt x="152450" y="5390"/>
                </a:lnTo>
                <a:lnTo>
                  <a:pt x="132208" y="10279"/>
                </a:lnTo>
                <a:lnTo>
                  <a:pt x="122429" y="12917"/>
                </a:lnTo>
                <a:lnTo>
                  <a:pt x="103942" y="18387"/>
                </a:lnTo>
                <a:lnTo>
                  <a:pt x="68792" y="29660"/>
                </a:lnTo>
                <a:lnTo>
                  <a:pt x="51529" y="35353"/>
                </a:lnTo>
                <a:lnTo>
                  <a:pt x="42925" y="39158"/>
                </a:lnTo>
                <a:lnTo>
                  <a:pt x="34332" y="43599"/>
                </a:lnTo>
                <a:lnTo>
                  <a:pt x="0" y="581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11"/>
          <p:cNvSpPr/>
          <p:nvPr/>
        </p:nvSpPr>
        <p:spPr>
          <a:xfrm>
            <a:off x="6080759" y="2546032"/>
            <a:ext cx="428626" cy="42854"/>
          </a:xfrm>
          <a:custGeom>
            <a:avLst/>
            <a:gdLst/>
            <a:ahLst/>
            <a:cxnLst/>
            <a:rect l="0" t="0" r="0" b="0"/>
            <a:pathLst>
              <a:path w="428626" h="42854">
                <a:moveTo>
                  <a:pt x="0" y="34290"/>
                </a:moveTo>
                <a:lnTo>
                  <a:pt x="4552" y="38841"/>
                </a:lnTo>
                <a:lnTo>
                  <a:pt x="6844" y="40182"/>
                </a:lnTo>
                <a:lnTo>
                  <a:pt x="9325" y="41075"/>
                </a:lnTo>
                <a:lnTo>
                  <a:pt x="17368" y="42333"/>
                </a:lnTo>
                <a:lnTo>
                  <a:pt x="28324" y="42706"/>
                </a:lnTo>
                <a:lnTo>
                  <a:pt x="70426" y="42853"/>
                </a:lnTo>
                <a:lnTo>
                  <a:pt x="79337" y="41904"/>
                </a:lnTo>
                <a:lnTo>
                  <a:pt x="89086" y="40319"/>
                </a:lnTo>
                <a:lnTo>
                  <a:pt x="163965" y="26379"/>
                </a:lnTo>
                <a:lnTo>
                  <a:pt x="184558" y="23301"/>
                </a:lnTo>
                <a:lnTo>
                  <a:pt x="202096" y="21249"/>
                </a:lnTo>
                <a:lnTo>
                  <a:pt x="217598" y="19881"/>
                </a:lnTo>
                <a:lnTo>
                  <a:pt x="232696" y="18017"/>
                </a:lnTo>
                <a:lnTo>
                  <a:pt x="247523" y="15821"/>
                </a:lnTo>
                <a:lnTo>
                  <a:pt x="262171" y="13405"/>
                </a:lnTo>
                <a:lnTo>
                  <a:pt x="275746" y="11794"/>
                </a:lnTo>
                <a:lnTo>
                  <a:pt x="288606" y="10720"/>
                </a:lnTo>
                <a:lnTo>
                  <a:pt x="300989" y="10004"/>
                </a:lnTo>
                <a:lnTo>
                  <a:pt x="312102" y="8575"/>
                </a:lnTo>
                <a:lnTo>
                  <a:pt x="322368" y="6669"/>
                </a:lnTo>
                <a:lnTo>
                  <a:pt x="332070" y="4446"/>
                </a:lnTo>
                <a:lnTo>
                  <a:pt x="341395" y="2964"/>
                </a:lnTo>
                <a:lnTo>
                  <a:pt x="350470" y="1976"/>
                </a:lnTo>
                <a:lnTo>
                  <a:pt x="359376" y="1317"/>
                </a:lnTo>
                <a:lnTo>
                  <a:pt x="368172" y="878"/>
                </a:lnTo>
                <a:lnTo>
                  <a:pt x="385565" y="390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12"/>
          <p:cNvSpPr/>
          <p:nvPr/>
        </p:nvSpPr>
        <p:spPr>
          <a:xfrm>
            <a:off x="6629400" y="2409465"/>
            <a:ext cx="376992" cy="374697"/>
          </a:xfrm>
          <a:custGeom>
            <a:avLst/>
            <a:gdLst/>
            <a:ahLst/>
            <a:cxnLst/>
            <a:rect l="0" t="0" r="0" b="0"/>
            <a:pathLst>
              <a:path w="376992" h="374697">
                <a:moveTo>
                  <a:pt x="0" y="33697"/>
                </a:moveTo>
                <a:lnTo>
                  <a:pt x="13652" y="29146"/>
                </a:lnTo>
                <a:lnTo>
                  <a:pt x="53999" y="17214"/>
                </a:lnTo>
                <a:lnTo>
                  <a:pt x="94527" y="6165"/>
                </a:lnTo>
                <a:lnTo>
                  <a:pt x="106833" y="3912"/>
                </a:lnTo>
                <a:lnTo>
                  <a:pt x="118847" y="2411"/>
                </a:lnTo>
                <a:lnTo>
                  <a:pt x="130666" y="1409"/>
                </a:lnTo>
                <a:lnTo>
                  <a:pt x="145213" y="742"/>
                </a:lnTo>
                <a:lnTo>
                  <a:pt x="179157" y="0"/>
                </a:lnTo>
                <a:lnTo>
                  <a:pt x="196590" y="755"/>
                </a:lnTo>
                <a:lnTo>
                  <a:pt x="213928" y="2211"/>
                </a:lnTo>
                <a:lnTo>
                  <a:pt x="231201" y="4134"/>
                </a:lnTo>
                <a:lnTo>
                  <a:pt x="243668" y="6368"/>
                </a:lnTo>
                <a:lnTo>
                  <a:pt x="252933" y="8810"/>
                </a:lnTo>
                <a:lnTo>
                  <a:pt x="260062" y="11391"/>
                </a:lnTo>
                <a:lnTo>
                  <a:pt x="266719" y="15016"/>
                </a:lnTo>
                <a:lnTo>
                  <a:pt x="273063" y="19338"/>
                </a:lnTo>
                <a:lnTo>
                  <a:pt x="283286" y="28268"/>
                </a:lnTo>
                <a:lnTo>
                  <a:pt x="287830" y="35412"/>
                </a:lnTo>
                <a:lnTo>
                  <a:pt x="289848" y="46842"/>
                </a:lnTo>
                <a:lnTo>
                  <a:pt x="290387" y="53890"/>
                </a:lnTo>
                <a:lnTo>
                  <a:pt x="288842" y="60494"/>
                </a:lnTo>
                <a:lnTo>
                  <a:pt x="285906" y="66802"/>
                </a:lnTo>
                <a:lnTo>
                  <a:pt x="282044" y="72912"/>
                </a:lnTo>
                <a:lnTo>
                  <a:pt x="277564" y="78890"/>
                </a:lnTo>
                <a:lnTo>
                  <a:pt x="272673" y="84781"/>
                </a:lnTo>
                <a:lnTo>
                  <a:pt x="262157" y="96406"/>
                </a:lnTo>
                <a:lnTo>
                  <a:pt x="251135" y="107923"/>
                </a:lnTo>
                <a:lnTo>
                  <a:pt x="244575" y="113661"/>
                </a:lnTo>
                <a:lnTo>
                  <a:pt x="237345" y="119391"/>
                </a:lnTo>
                <a:lnTo>
                  <a:pt x="229668" y="125117"/>
                </a:lnTo>
                <a:lnTo>
                  <a:pt x="220739" y="130839"/>
                </a:lnTo>
                <a:lnTo>
                  <a:pt x="210977" y="136558"/>
                </a:lnTo>
                <a:lnTo>
                  <a:pt x="200659" y="142276"/>
                </a:lnTo>
                <a:lnTo>
                  <a:pt x="190922" y="147040"/>
                </a:lnTo>
                <a:lnTo>
                  <a:pt x="181574" y="151169"/>
                </a:lnTo>
                <a:lnTo>
                  <a:pt x="172484" y="154874"/>
                </a:lnTo>
                <a:lnTo>
                  <a:pt x="164520" y="159250"/>
                </a:lnTo>
                <a:lnTo>
                  <a:pt x="157305" y="164071"/>
                </a:lnTo>
                <a:lnTo>
                  <a:pt x="150590" y="169191"/>
                </a:lnTo>
                <a:lnTo>
                  <a:pt x="143255" y="173556"/>
                </a:lnTo>
                <a:lnTo>
                  <a:pt x="135508" y="177419"/>
                </a:lnTo>
                <a:lnTo>
                  <a:pt x="120233" y="184251"/>
                </a:lnTo>
                <a:lnTo>
                  <a:pt x="107095" y="190462"/>
                </a:lnTo>
                <a:lnTo>
                  <a:pt x="97445" y="196398"/>
                </a:lnTo>
                <a:lnTo>
                  <a:pt x="93538" y="199314"/>
                </a:lnTo>
                <a:lnTo>
                  <a:pt x="91886" y="201259"/>
                </a:lnTo>
                <a:lnTo>
                  <a:pt x="91737" y="202555"/>
                </a:lnTo>
                <a:lnTo>
                  <a:pt x="92590" y="203419"/>
                </a:lnTo>
                <a:lnTo>
                  <a:pt x="95064" y="203042"/>
                </a:lnTo>
                <a:lnTo>
                  <a:pt x="102893" y="200084"/>
                </a:lnTo>
                <a:lnTo>
                  <a:pt x="108601" y="198914"/>
                </a:lnTo>
                <a:lnTo>
                  <a:pt x="115262" y="198134"/>
                </a:lnTo>
                <a:lnTo>
                  <a:pt x="208783" y="190889"/>
                </a:lnTo>
                <a:lnTo>
                  <a:pt x="242652" y="189285"/>
                </a:lnTo>
                <a:lnTo>
                  <a:pt x="257018" y="189810"/>
                </a:lnTo>
                <a:lnTo>
                  <a:pt x="270405" y="191112"/>
                </a:lnTo>
                <a:lnTo>
                  <a:pt x="283140" y="192933"/>
                </a:lnTo>
                <a:lnTo>
                  <a:pt x="294487" y="194147"/>
                </a:lnTo>
                <a:lnTo>
                  <a:pt x="304910" y="194956"/>
                </a:lnTo>
                <a:lnTo>
                  <a:pt x="314716" y="195496"/>
                </a:lnTo>
                <a:lnTo>
                  <a:pt x="323158" y="196808"/>
                </a:lnTo>
                <a:lnTo>
                  <a:pt x="330691" y="198635"/>
                </a:lnTo>
                <a:lnTo>
                  <a:pt x="337618" y="200806"/>
                </a:lnTo>
                <a:lnTo>
                  <a:pt x="344141" y="203205"/>
                </a:lnTo>
                <a:lnTo>
                  <a:pt x="350394" y="205758"/>
                </a:lnTo>
                <a:lnTo>
                  <a:pt x="356468" y="208412"/>
                </a:lnTo>
                <a:lnTo>
                  <a:pt x="361470" y="212086"/>
                </a:lnTo>
                <a:lnTo>
                  <a:pt x="369568" y="221249"/>
                </a:lnTo>
                <a:lnTo>
                  <a:pt x="373802" y="229131"/>
                </a:lnTo>
                <a:lnTo>
                  <a:pt x="375684" y="235809"/>
                </a:lnTo>
                <a:lnTo>
                  <a:pt x="376744" y="245876"/>
                </a:lnTo>
                <a:lnTo>
                  <a:pt x="376991" y="255316"/>
                </a:lnTo>
                <a:lnTo>
                  <a:pt x="375152" y="260501"/>
                </a:lnTo>
                <a:lnTo>
                  <a:pt x="368030" y="271341"/>
                </a:lnTo>
                <a:lnTo>
                  <a:pt x="361053" y="279969"/>
                </a:lnTo>
                <a:lnTo>
                  <a:pt x="352873" y="287931"/>
                </a:lnTo>
                <a:lnTo>
                  <a:pt x="346692" y="292722"/>
                </a:lnTo>
                <a:lnTo>
                  <a:pt x="339712" y="297820"/>
                </a:lnTo>
                <a:lnTo>
                  <a:pt x="325535" y="305029"/>
                </a:lnTo>
                <a:lnTo>
                  <a:pt x="306558" y="313645"/>
                </a:lnTo>
                <a:lnTo>
                  <a:pt x="265788" y="331473"/>
                </a:lnTo>
                <a:lnTo>
                  <a:pt x="234967" y="345747"/>
                </a:lnTo>
                <a:lnTo>
                  <a:pt x="219509" y="351268"/>
                </a:lnTo>
                <a:lnTo>
                  <a:pt x="203489" y="355901"/>
                </a:lnTo>
                <a:lnTo>
                  <a:pt x="171402" y="363589"/>
                </a:lnTo>
                <a:lnTo>
                  <a:pt x="141266" y="370181"/>
                </a:lnTo>
                <a:lnTo>
                  <a:pt x="127515" y="372319"/>
                </a:lnTo>
                <a:lnTo>
                  <a:pt x="114537" y="373745"/>
                </a:lnTo>
                <a:lnTo>
                  <a:pt x="102075" y="374696"/>
                </a:lnTo>
                <a:lnTo>
                  <a:pt x="92816" y="374377"/>
                </a:lnTo>
                <a:lnTo>
                  <a:pt x="85690" y="373212"/>
                </a:lnTo>
                <a:lnTo>
                  <a:pt x="71959" y="369049"/>
                </a:lnTo>
                <a:lnTo>
                  <a:pt x="70832" y="367755"/>
                </a:lnTo>
                <a:lnTo>
                  <a:pt x="70082" y="365940"/>
                </a:lnTo>
                <a:lnTo>
                  <a:pt x="68580" y="3423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13"/>
          <p:cNvSpPr/>
          <p:nvPr/>
        </p:nvSpPr>
        <p:spPr>
          <a:xfrm>
            <a:off x="7070334" y="2434589"/>
            <a:ext cx="372912" cy="332989"/>
          </a:xfrm>
          <a:custGeom>
            <a:avLst/>
            <a:gdLst/>
            <a:ahLst/>
            <a:cxnLst/>
            <a:rect l="0" t="0" r="0" b="0"/>
            <a:pathLst>
              <a:path w="372912" h="332989">
                <a:moveTo>
                  <a:pt x="116278" y="0"/>
                </a:moveTo>
                <a:lnTo>
                  <a:pt x="107176" y="13653"/>
                </a:lnTo>
                <a:lnTo>
                  <a:pt x="97628" y="22896"/>
                </a:lnTo>
                <a:lnTo>
                  <a:pt x="87987" y="30179"/>
                </a:lnTo>
                <a:lnTo>
                  <a:pt x="80527" y="36591"/>
                </a:lnTo>
                <a:lnTo>
                  <a:pt x="71495" y="45155"/>
                </a:lnTo>
                <a:lnTo>
                  <a:pt x="45626" y="70727"/>
                </a:lnTo>
                <a:lnTo>
                  <a:pt x="39649" y="77631"/>
                </a:lnTo>
                <a:lnTo>
                  <a:pt x="34712" y="84139"/>
                </a:lnTo>
                <a:lnTo>
                  <a:pt x="30469" y="90383"/>
                </a:lnTo>
                <a:lnTo>
                  <a:pt x="26687" y="96451"/>
                </a:lnTo>
                <a:lnTo>
                  <a:pt x="23212" y="102401"/>
                </a:lnTo>
                <a:lnTo>
                  <a:pt x="19944" y="108272"/>
                </a:lnTo>
                <a:lnTo>
                  <a:pt x="13773" y="117336"/>
                </a:lnTo>
                <a:lnTo>
                  <a:pt x="10795" y="121087"/>
                </a:lnTo>
                <a:lnTo>
                  <a:pt x="8808" y="125492"/>
                </a:lnTo>
                <a:lnTo>
                  <a:pt x="6601" y="135467"/>
                </a:lnTo>
                <a:lnTo>
                  <a:pt x="6013" y="140794"/>
                </a:lnTo>
                <a:lnTo>
                  <a:pt x="5620" y="146250"/>
                </a:lnTo>
                <a:lnTo>
                  <a:pt x="5358" y="151793"/>
                </a:lnTo>
                <a:lnTo>
                  <a:pt x="4232" y="158346"/>
                </a:lnTo>
                <a:lnTo>
                  <a:pt x="2528" y="165571"/>
                </a:lnTo>
                <a:lnTo>
                  <a:pt x="439" y="173246"/>
                </a:lnTo>
                <a:lnTo>
                  <a:pt x="0" y="180268"/>
                </a:lnTo>
                <a:lnTo>
                  <a:pt x="659" y="186854"/>
                </a:lnTo>
                <a:lnTo>
                  <a:pt x="2052" y="193149"/>
                </a:lnTo>
                <a:lnTo>
                  <a:pt x="3598" y="202684"/>
                </a:lnTo>
                <a:lnTo>
                  <a:pt x="4011" y="206561"/>
                </a:lnTo>
                <a:lnTo>
                  <a:pt x="7009" y="215948"/>
                </a:lnTo>
                <a:lnTo>
                  <a:pt x="21246" y="251149"/>
                </a:lnTo>
                <a:lnTo>
                  <a:pt x="26253" y="259825"/>
                </a:lnTo>
                <a:lnTo>
                  <a:pt x="31496" y="266562"/>
                </a:lnTo>
                <a:lnTo>
                  <a:pt x="49049" y="284218"/>
                </a:lnTo>
                <a:lnTo>
                  <a:pt x="58141" y="290784"/>
                </a:lnTo>
                <a:lnTo>
                  <a:pt x="67579" y="296878"/>
                </a:lnTo>
                <a:lnTo>
                  <a:pt x="79200" y="305663"/>
                </a:lnTo>
                <a:lnTo>
                  <a:pt x="89004" y="311428"/>
                </a:lnTo>
                <a:lnTo>
                  <a:pt x="99711" y="317165"/>
                </a:lnTo>
                <a:lnTo>
                  <a:pt x="105234" y="320029"/>
                </a:lnTo>
                <a:lnTo>
                  <a:pt x="116449" y="323210"/>
                </a:lnTo>
                <a:lnTo>
                  <a:pt x="127784" y="325577"/>
                </a:lnTo>
                <a:lnTo>
                  <a:pt x="139172" y="329804"/>
                </a:lnTo>
                <a:lnTo>
                  <a:pt x="150583" y="332317"/>
                </a:lnTo>
                <a:lnTo>
                  <a:pt x="156293" y="332988"/>
                </a:lnTo>
                <a:lnTo>
                  <a:pt x="162957" y="332482"/>
                </a:lnTo>
                <a:lnTo>
                  <a:pt x="170258" y="331192"/>
                </a:lnTo>
                <a:lnTo>
                  <a:pt x="177982" y="329380"/>
                </a:lnTo>
                <a:lnTo>
                  <a:pt x="185037" y="328172"/>
                </a:lnTo>
                <a:lnTo>
                  <a:pt x="191644" y="327367"/>
                </a:lnTo>
                <a:lnTo>
                  <a:pt x="197955" y="326830"/>
                </a:lnTo>
                <a:lnTo>
                  <a:pt x="205019" y="325519"/>
                </a:lnTo>
                <a:lnTo>
                  <a:pt x="212586" y="323693"/>
                </a:lnTo>
                <a:lnTo>
                  <a:pt x="220489" y="321523"/>
                </a:lnTo>
                <a:lnTo>
                  <a:pt x="227662" y="319124"/>
                </a:lnTo>
                <a:lnTo>
                  <a:pt x="234349" y="316572"/>
                </a:lnTo>
                <a:lnTo>
                  <a:pt x="240712" y="313918"/>
                </a:lnTo>
                <a:lnTo>
                  <a:pt x="247812" y="311197"/>
                </a:lnTo>
                <a:lnTo>
                  <a:pt x="263319" y="305632"/>
                </a:lnTo>
                <a:lnTo>
                  <a:pt x="270503" y="302815"/>
                </a:lnTo>
                <a:lnTo>
                  <a:pt x="277198" y="299984"/>
                </a:lnTo>
                <a:lnTo>
                  <a:pt x="283565" y="297145"/>
                </a:lnTo>
                <a:lnTo>
                  <a:pt x="291620" y="292394"/>
                </a:lnTo>
                <a:lnTo>
                  <a:pt x="300800" y="286370"/>
                </a:lnTo>
                <a:lnTo>
                  <a:pt x="310730" y="279496"/>
                </a:lnTo>
                <a:lnTo>
                  <a:pt x="318303" y="273960"/>
                </a:lnTo>
                <a:lnTo>
                  <a:pt x="329257" y="265271"/>
                </a:lnTo>
                <a:lnTo>
                  <a:pt x="339840" y="255693"/>
                </a:lnTo>
                <a:lnTo>
                  <a:pt x="345330" y="250473"/>
                </a:lnTo>
                <a:lnTo>
                  <a:pt x="349941" y="245087"/>
                </a:lnTo>
                <a:lnTo>
                  <a:pt x="353969" y="239591"/>
                </a:lnTo>
                <a:lnTo>
                  <a:pt x="357606" y="234023"/>
                </a:lnTo>
                <a:lnTo>
                  <a:pt x="360983" y="227453"/>
                </a:lnTo>
                <a:lnTo>
                  <a:pt x="364187" y="220216"/>
                </a:lnTo>
                <a:lnTo>
                  <a:pt x="367276" y="212533"/>
                </a:lnTo>
                <a:lnTo>
                  <a:pt x="369335" y="205506"/>
                </a:lnTo>
                <a:lnTo>
                  <a:pt x="370707" y="198917"/>
                </a:lnTo>
                <a:lnTo>
                  <a:pt x="371624" y="192619"/>
                </a:lnTo>
                <a:lnTo>
                  <a:pt x="372233" y="186515"/>
                </a:lnTo>
                <a:lnTo>
                  <a:pt x="372640" y="180541"/>
                </a:lnTo>
                <a:lnTo>
                  <a:pt x="372911" y="174654"/>
                </a:lnTo>
                <a:lnTo>
                  <a:pt x="372139" y="168823"/>
                </a:lnTo>
                <a:lnTo>
                  <a:pt x="370672" y="163032"/>
                </a:lnTo>
                <a:lnTo>
                  <a:pt x="368742" y="157265"/>
                </a:lnTo>
                <a:lnTo>
                  <a:pt x="366502" y="151516"/>
                </a:lnTo>
                <a:lnTo>
                  <a:pt x="364057" y="145779"/>
                </a:lnTo>
                <a:lnTo>
                  <a:pt x="361474" y="140049"/>
                </a:lnTo>
                <a:lnTo>
                  <a:pt x="357847" y="133371"/>
                </a:lnTo>
                <a:lnTo>
                  <a:pt x="353524" y="126062"/>
                </a:lnTo>
                <a:lnTo>
                  <a:pt x="348737" y="118331"/>
                </a:lnTo>
                <a:lnTo>
                  <a:pt x="344593" y="111273"/>
                </a:lnTo>
                <a:lnTo>
                  <a:pt x="340878" y="104662"/>
                </a:lnTo>
                <a:lnTo>
                  <a:pt x="337449" y="98350"/>
                </a:lnTo>
                <a:lnTo>
                  <a:pt x="328559" y="88796"/>
                </a:lnTo>
                <a:lnTo>
                  <a:pt x="298228" y="65800"/>
                </a:lnTo>
                <a:lnTo>
                  <a:pt x="287108" y="59107"/>
                </a:lnTo>
                <a:lnTo>
                  <a:pt x="274932" y="52740"/>
                </a:lnTo>
                <a:lnTo>
                  <a:pt x="262053" y="46590"/>
                </a:lnTo>
                <a:lnTo>
                  <a:pt x="248704" y="40585"/>
                </a:lnTo>
                <a:lnTo>
                  <a:pt x="221172" y="28833"/>
                </a:lnTo>
                <a:lnTo>
                  <a:pt x="210020" y="24937"/>
                </a:lnTo>
                <a:lnTo>
                  <a:pt x="200680" y="22340"/>
                </a:lnTo>
                <a:lnTo>
                  <a:pt x="158350" y="13621"/>
                </a:lnTo>
                <a:lnTo>
                  <a:pt x="148136" y="11938"/>
                </a:lnTo>
                <a:lnTo>
                  <a:pt x="139422" y="10817"/>
                </a:lnTo>
                <a:lnTo>
                  <a:pt x="47698" y="85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14"/>
          <p:cNvSpPr/>
          <p:nvPr/>
        </p:nvSpPr>
        <p:spPr>
          <a:xfrm>
            <a:off x="2823209" y="3463324"/>
            <a:ext cx="685801" cy="25684"/>
          </a:xfrm>
          <a:custGeom>
            <a:avLst/>
            <a:gdLst/>
            <a:ahLst/>
            <a:cxnLst/>
            <a:rect l="0" t="0" r="0" b="0"/>
            <a:pathLst>
              <a:path w="685801" h="25684">
                <a:moveTo>
                  <a:pt x="0" y="25683"/>
                </a:moveTo>
                <a:lnTo>
                  <a:pt x="22755" y="21132"/>
                </a:lnTo>
                <a:lnTo>
                  <a:pt x="32315" y="19792"/>
                </a:lnTo>
                <a:lnTo>
                  <a:pt x="41546" y="18898"/>
                </a:lnTo>
                <a:lnTo>
                  <a:pt x="50558" y="18302"/>
                </a:lnTo>
                <a:lnTo>
                  <a:pt x="62280" y="16953"/>
                </a:lnTo>
                <a:lnTo>
                  <a:pt x="90545" y="12913"/>
                </a:lnTo>
                <a:lnTo>
                  <a:pt x="107036" y="11454"/>
                </a:lnTo>
                <a:lnTo>
                  <a:pt x="124698" y="10482"/>
                </a:lnTo>
                <a:lnTo>
                  <a:pt x="171626" y="8450"/>
                </a:lnTo>
                <a:lnTo>
                  <a:pt x="300672" y="1924"/>
                </a:lnTo>
                <a:lnTo>
                  <a:pt x="341277" y="836"/>
                </a:lnTo>
                <a:lnTo>
                  <a:pt x="486151" y="0"/>
                </a:lnTo>
                <a:lnTo>
                  <a:pt x="501265" y="941"/>
                </a:lnTo>
                <a:lnTo>
                  <a:pt x="514200" y="2521"/>
                </a:lnTo>
                <a:lnTo>
                  <a:pt x="525680" y="4527"/>
                </a:lnTo>
                <a:lnTo>
                  <a:pt x="536191" y="5864"/>
                </a:lnTo>
                <a:lnTo>
                  <a:pt x="546056" y="6755"/>
                </a:lnTo>
                <a:lnTo>
                  <a:pt x="555490" y="7350"/>
                </a:lnTo>
                <a:lnTo>
                  <a:pt x="591372" y="8010"/>
                </a:lnTo>
                <a:lnTo>
                  <a:pt x="685800" y="85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15"/>
          <p:cNvSpPr/>
          <p:nvPr/>
        </p:nvSpPr>
        <p:spPr>
          <a:xfrm>
            <a:off x="3491864" y="3240405"/>
            <a:ext cx="77154" cy="522923"/>
          </a:xfrm>
          <a:custGeom>
            <a:avLst/>
            <a:gdLst/>
            <a:ahLst/>
            <a:cxnLst/>
            <a:rect l="0" t="0" r="0" b="0"/>
            <a:pathLst>
              <a:path w="77154" h="522923">
                <a:moveTo>
                  <a:pt x="0" y="0"/>
                </a:moveTo>
                <a:lnTo>
                  <a:pt x="4552" y="4551"/>
                </a:lnTo>
                <a:lnTo>
                  <a:pt x="5892" y="7796"/>
                </a:lnTo>
                <a:lnTo>
                  <a:pt x="7382" y="16482"/>
                </a:lnTo>
                <a:lnTo>
                  <a:pt x="8731" y="21465"/>
                </a:lnTo>
                <a:lnTo>
                  <a:pt x="10583" y="26693"/>
                </a:lnTo>
                <a:lnTo>
                  <a:pt x="12771" y="32082"/>
                </a:lnTo>
                <a:lnTo>
                  <a:pt x="14229" y="37580"/>
                </a:lnTo>
                <a:lnTo>
                  <a:pt x="15849" y="48770"/>
                </a:lnTo>
                <a:lnTo>
                  <a:pt x="16281" y="58230"/>
                </a:lnTo>
                <a:lnTo>
                  <a:pt x="16890" y="95993"/>
                </a:lnTo>
                <a:lnTo>
                  <a:pt x="17112" y="144827"/>
                </a:lnTo>
                <a:lnTo>
                  <a:pt x="20933" y="154653"/>
                </a:lnTo>
                <a:lnTo>
                  <a:pt x="27290" y="165015"/>
                </a:lnTo>
                <a:lnTo>
                  <a:pt x="35339" y="175732"/>
                </a:lnTo>
                <a:lnTo>
                  <a:pt x="40704" y="185735"/>
                </a:lnTo>
                <a:lnTo>
                  <a:pt x="44281" y="195260"/>
                </a:lnTo>
                <a:lnTo>
                  <a:pt x="46666" y="204468"/>
                </a:lnTo>
                <a:lnTo>
                  <a:pt x="48256" y="214417"/>
                </a:lnTo>
                <a:lnTo>
                  <a:pt x="49316" y="224860"/>
                </a:lnTo>
                <a:lnTo>
                  <a:pt x="50022" y="235631"/>
                </a:lnTo>
                <a:lnTo>
                  <a:pt x="50808" y="255220"/>
                </a:lnTo>
                <a:lnTo>
                  <a:pt x="51017" y="264444"/>
                </a:lnTo>
                <a:lnTo>
                  <a:pt x="52109" y="277261"/>
                </a:lnTo>
                <a:lnTo>
                  <a:pt x="55862" y="309282"/>
                </a:lnTo>
                <a:lnTo>
                  <a:pt x="60705" y="343198"/>
                </a:lnTo>
                <a:lnTo>
                  <a:pt x="63331" y="360244"/>
                </a:lnTo>
                <a:lnTo>
                  <a:pt x="65081" y="374465"/>
                </a:lnTo>
                <a:lnTo>
                  <a:pt x="66247" y="386803"/>
                </a:lnTo>
                <a:lnTo>
                  <a:pt x="67025" y="397886"/>
                </a:lnTo>
                <a:lnTo>
                  <a:pt x="68496" y="409085"/>
                </a:lnTo>
                <a:lnTo>
                  <a:pt x="70429" y="420361"/>
                </a:lnTo>
                <a:lnTo>
                  <a:pt x="72671" y="431688"/>
                </a:lnTo>
                <a:lnTo>
                  <a:pt x="74165" y="441144"/>
                </a:lnTo>
                <a:lnTo>
                  <a:pt x="75825" y="456731"/>
                </a:lnTo>
                <a:lnTo>
                  <a:pt x="76563" y="472549"/>
                </a:lnTo>
                <a:lnTo>
                  <a:pt x="77075" y="500802"/>
                </a:lnTo>
                <a:lnTo>
                  <a:pt x="77153" y="5229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16"/>
          <p:cNvSpPr/>
          <p:nvPr/>
        </p:nvSpPr>
        <p:spPr>
          <a:xfrm>
            <a:off x="3770838" y="3232185"/>
            <a:ext cx="384584" cy="471120"/>
          </a:xfrm>
          <a:custGeom>
            <a:avLst/>
            <a:gdLst/>
            <a:ahLst/>
            <a:cxnLst/>
            <a:rect l="0" t="0" r="0" b="0"/>
            <a:pathLst>
              <a:path w="384584" h="471120">
                <a:moveTo>
                  <a:pt x="286812" y="8220"/>
                </a:moveTo>
                <a:lnTo>
                  <a:pt x="277710" y="3669"/>
                </a:lnTo>
                <a:lnTo>
                  <a:pt x="270701" y="1434"/>
                </a:lnTo>
                <a:lnTo>
                  <a:pt x="258861" y="177"/>
                </a:lnTo>
                <a:lnTo>
                  <a:pt x="253890" y="0"/>
                </a:lnTo>
                <a:lnTo>
                  <a:pt x="243287" y="2344"/>
                </a:lnTo>
                <a:lnTo>
                  <a:pt x="224068" y="9019"/>
                </a:lnTo>
                <a:lnTo>
                  <a:pt x="166636" y="28269"/>
                </a:lnTo>
                <a:lnTo>
                  <a:pt x="158117" y="30158"/>
                </a:lnTo>
                <a:lnTo>
                  <a:pt x="149580" y="31418"/>
                </a:lnTo>
                <a:lnTo>
                  <a:pt x="141031" y="32258"/>
                </a:lnTo>
                <a:lnTo>
                  <a:pt x="132475" y="32818"/>
                </a:lnTo>
                <a:lnTo>
                  <a:pt x="123913" y="33191"/>
                </a:lnTo>
                <a:lnTo>
                  <a:pt x="100750" y="33716"/>
                </a:lnTo>
                <a:lnTo>
                  <a:pt x="48552" y="33893"/>
                </a:lnTo>
                <a:lnTo>
                  <a:pt x="36532" y="34860"/>
                </a:lnTo>
                <a:lnTo>
                  <a:pt x="28518" y="36458"/>
                </a:lnTo>
                <a:lnTo>
                  <a:pt x="23176" y="38475"/>
                </a:lnTo>
                <a:lnTo>
                  <a:pt x="18662" y="48393"/>
                </a:lnTo>
                <a:lnTo>
                  <a:pt x="14701" y="63577"/>
                </a:lnTo>
                <a:lnTo>
                  <a:pt x="11107" y="82272"/>
                </a:lnTo>
                <a:lnTo>
                  <a:pt x="8711" y="97593"/>
                </a:lnTo>
                <a:lnTo>
                  <a:pt x="7113" y="110664"/>
                </a:lnTo>
                <a:lnTo>
                  <a:pt x="6049" y="122236"/>
                </a:lnTo>
                <a:lnTo>
                  <a:pt x="4386" y="134713"/>
                </a:lnTo>
                <a:lnTo>
                  <a:pt x="2326" y="147793"/>
                </a:lnTo>
                <a:lnTo>
                  <a:pt x="0" y="161276"/>
                </a:lnTo>
                <a:lnTo>
                  <a:pt x="353" y="172170"/>
                </a:lnTo>
                <a:lnTo>
                  <a:pt x="2494" y="181337"/>
                </a:lnTo>
                <a:lnTo>
                  <a:pt x="5827" y="189354"/>
                </a:lnTo>
                <a:lnTo>
                  <a:pt x="7096" y="197556"/>
                </a:lnTo>
                <a:lnTo>
                  <a:pt x="6989" y="205881"/>
                </a:lnTo>
                <a:lnTo>
                  <a:pt x="5966" y="214289"/>
                </a:lnTo>
                <a:lnTo>
                  <a:pt x="5283" y="223704"/>
                </a:lnTo>
                <a:lnTo>
                  <a:pt x="4829" y="233791"/>
                </a:lnTo>
                <a:lnTo>
                  <a:pt x="4323" y="254206"/>
                </a:lnTo>
                <a:lnTo>
                  <a:pt x="4099" y="272804"/>
                </a:lnTo>
                <a:lnTo>
                  <a:pt x="6539" y="285515"/>
                </a:lnTo>
                <a:lnTo>
                  <a:pt x="10798" y="294340"/>
                </a:lnTo>
                <a:lnTo>
                  <a:pt x="15866" y="301436"/>
                </a:lnTo>
                <a:lnTo>
                  <a:pt x="18552" y="303710"/>
                </a:lnTo>
                <a:lnTo>
                  <a:pt x="21294" y="305226"/>
                </a:lnTo>
                <a:lnTo>
                  <a:pt x="24075" y="306237"/>
                </a:lnTo>
                <a:lnTo>
                  <a:pt x="26881" y="305957"/>
                </a:lnTo>
                <a:lnTo>
                  <a:pt x="29705" y="304819"/>
                </a:lnTo>
                <a:lnTo>
                  <a:pt x="40769" y="298666"/>
                </a:lnTo>
                <a:lnTo>
                  <a:pt x="61574" y="288053"/>
                </a:lnTo>
                <a:lnTo>
                  <a:pt x="69026" y="283358"/>
                </a:lnTo>
                <a:lnTo>
                  <a:pt x="77804" y="277370"/>
                </a:lnTo>
                <a:lnTo>
                  <a:pt x="96764" y="264050"/>
                </a:lnTo>
                <a:lnTo>
                  <a:pt x="140887" y="234161"/>
                </a:lnTo>
                <a:lnTo>
                  <a:pt x="149524" y="229332"/>
                </a:lnTo>
                <a:lnTo>
                  <a:pt x="158139" y="225161"/>
                </a:lnTo>
                <a:lnTo>
                  <a:pt x="166740" y="221427"/>
                </a:lnTo>
                <a:lnTo>
                  <a:pt x="175331" y="217986"/>
                </a:lnTo>
                <a:lnTo>
                  <a:pt x="192497" y="211621"/>
                </a:lnTo>
                <a:lnTo>
                  <a:pt x="218227" y="202683"/>
                </a:lnTo>
                <a:lnTo>
                  <a:pt x="226801" y="200727"/>
                </a:lnTo>
                <a:lnTo>
                  <a:pt x="235374" y="199423"/>
                </a:lnTo>
                <a:lnTo>
                  <a:pt x="243947" y="198554"/>
                </a:lnTo>
                <a:lnTo>
                  <a:pt x="251568" y="197974"/>
                </a:lnTo>
                <a:lnTo>
                  <a:pt x="258553" y="197587"/>
                </a:lnTo>
                <a:lnTo>
                  <a:pt x="265115" y="197330"/>
                </a:lnTo>
                <a:lnTo>
                  <a:pt x="272348" y="198111"/>
                </a:lnTo>
                <a:lnTo>
                  <a:pt x="280026" y="199584"/>
                </a:lnTo>
                <a:lnTo>
                  <a:pt x="288003" y="201518"/>
                </a:lnTo>
                <a:lnTo>
                  <a:pt x="295226" y="203760"/>
                </a:lnTo>
                <a:lnTo>
                  <a:pt x="301946" y="206207"/>
                </a:lnTo>
                <a:lnTo>
                  <a:pt x="308331" y="208791"/>
                </a:lnTo>
                <a:lnTo>
                  <a:pt x="314493" y="211467"/>
                </a:lnTo>
                <a:lnTo>
                  <a:pt x="326420" y="216979"/>
                </a:lnTo>
                <a:lnTo>
                  <a:pt x="338070" y="225144"/>
                </a:lnTo>
                <a:lnTo>
                  <a:pt x="349598" y="235123"/>
                </a:lnTo>
                <a:lnTo>
                  <a:pt x="361072" y="245908"/>
                </a:lnTo>
                <a:lnTo>
                  <a:pt x="369981" y="257052"/>
                </a:lnTo>
                <a:lnTo>
                  <a:pt x="373691" y="262690"/>
                </a:lnTo>
                <a:lnTo>
                  <a:pt x="377116" y="272164"/>
                </a:lnTo>
                <a:lnTo>
                  <a:pt x="380352" y="284195"/>
                </a:lnTo>
                <a:lnTo>
                  <a:pt x="383462" y="297931"/>
                </a:lnTo>
                <a:lnTo>
                  <a:pt x="384583" y="310898"/>
                </a:lnTo>
                <a:lnTo>
                  <a:pt x="384377" y="323353"/>
                </a:lnTo>
                <a:lnTo>
                  <a:pt x="383288" y="335466"/>
                </a:lnTo>
                <a:lnTo>
                  <a:pt x="381609" y="346399"/>
                </a:lnTo>
                <a:lnTo>
                  <a:pt x="379537" y="356545"/>
                </a:lnTo>
                <a:lnTo>
                  <a:pt x="377204" y="366167"/>
                </a:lnTo>
                <a:lnTo>
                  <a:pt x="374695" y="374486"/>
                </a:lnTo>
                <a:lnTo>
                  <a:pt x="369369" y="388809"/>
                </a:lnTo>
                <a:lnTo>
                  <a:pt x="364709" y="396249"/>
                </a:lnTo>
                <a:lnTo>
                  <a:pt x="358746" y="404066"/>
                </a:lnTo>
                <a:lnTo>
                  <a:pt x="351913" y="412135"/>
                </a:lnTo>
                <a:lnTo>
                  <a:pt x="343547" y="420371"/>
                </a:lnTo>
                <a:lnTo>
                  <a:pt x="334161" y="428720"/>
                </a:lnTo>
                <a:lnTo>
                  <a:pt x="324093" y="437143"/>
                </a:lnTo>
                <a:lnTo>
                  <a:pt x="315476" y="443711"/>
                </a:lnTo>
                <a:lnTo>
                  <a:pt x="307826" y="449042"/>
                </a:lnTo>
                <a:lnTo>
                  <a:pt x="300821" y="453549"/>
                </a:lnTo>
                <a:lnTo>
                  <a:pt x="294246" y="457506"/>
                </a:lnTo>
                <a:lnTo>
                  <a:pt x="287958" y="461096"/>
                </a:lnTo>
                <a:lnTo>
                  <a:pt x="281861" y="464442"/>
                </a:lnTo>
                <a:lnTo>
                  <a:pt x="274939" y="466673"/>
                </a:lnTo>
                <a:lnTo>
                  <a:pt x="267466" y="468160"/>
                </a:lnTo>
                <a:lnTo>
                  <a:pt x="259628" y="469152"/>
                </a:lnTo>
                <a:lnTo>
                  <a:pt x="252496" y="469813"/>
                </a:lnTo>
                <a:lnTo>
                  <a:pt x="245837" y="470254"/>
                </a:lnTo>
                <a:lnTo>
                  <a:pt x="239493" y="470547"/>
                </a:lnTo>
                <a:lnTo>
                  <a:pt x="227363" y="470873"/>
                </a:lnTo>
                <a:lnTo>
                  <a:pt x="145376" y="471119"/>
                </a:lnTo>
                <a:lnTo>
                  <a:pt x="137277" y="470172"/>
                </a:lnTo>
                <a:lnTo>
                  <a:pt x="125736" y="466579"/>
                </a:lnTo>
                <a:lnTo>
                  <a:pt x="119972" y="464347"/>
                </a:lnTo>
                <a:lnTo>
                  <a:pt x="115362" y="4539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17"/>
          <p:cNvSpPr/>
          <p:nvPr/>
        </p:nvSpPr>
        <p:spPr>
          <a:xfrm>
            <a:off x="4271962" y="3411854"/>
            <a:ext cx="368618" cy="325600"/>
          </a:xfrm>
          <a:custGeom>
            <a:avLst/>
            <a:gdLst/>
            <a:ahLst/>
            <a:cxnLst/>
            <a:rect l="0" t="0" r="0" b="0"/>
            <a:pathLst>
              <a:path w="368618" h="325600">
                <a:moveTo>
                  <a:pt x="0" y="0"/>
                </a:moveTo>
                <a:lnTo>
                  <a:pt x="18204" y="9102"/>
                </a:lnTo>
                <a:lnTo>
                  <a:pt x="23566" y="12736"/>
                </a:lnTo>
                <a:lnTo>
                  <a:pt x="27140" y="16111"/>
                </a:lnTo>
                <a:lnTo>
                  <a:pt x="34712" y="25411"/>
                </a:lnTo>
                <a:lnTo>
                  <a:pt x="40193" y="32250"/>
                </a:lnTo>
                <a:lnTo>
                  <a:pt x="45803" y="41639"/>
                </a:lnTo>
                <a:lnTo>
                  <a:pt x="49585" y="51572"/>
                </a:lnTo>
                <a:lnTo>
                  <a:pt x="54012" y="64861"/>
                </a:lnTo>
                <a:lnTo>
                  <a:pt x="58868" y="80389"/>
                </a:lnTo>
                <a:lnTo>
                  <a:pt x="62106" y="93597"/>
                </a:lnTo>
                <a:lnTo>
                  <a:pt x="64264" y="105261"/>
                </a:lnTo>
                <a:lnTo>
                  <a:pt x="65702" y="115895"/>
                </a:lnTo>
                <a:lnTo>
                  <a:pt x="67614" y="125841"/>
                </a:lnTo>
                <a:lnTo>
                  <a:pt x="69841" y="135329"/>
                </a:lnTo>
                <a:lnTo>
                  <a:pt x="72278" y="144512"/>
                </a:lnTo>
                <a:lnTo>
                  <a:pt x="74856" y="152539"/>
                </a:lnTo>
                <a:lnTo>
                  <a:pt x="77526" y="159795"/>
                </a:lnTo>
                <a:lnTo>
                  <a:pt x="80259" y="166538"/>
                </a:lnTo>
                <a:lnTo>
                  <a:pt x="82081" y="173891"/>
                </a:lnTo>
                <a:lnTo>
                  <a:pt x="83296" y="181650"/>
                </a:lnTo>
                <a:lnTo>
                  <a:pt x="84106" y="189680"/>
                </a:lnTo>
                <a:lnTo>
                  <a:pt x="86551" y="196939"/>
                </a:lnTo>
                <a:lnTo>
                  <a:pt x="90086" y="203683"/>
                </a:lnTo>
                <a:lnTo>
                  <a:pt x="94347" y="210084"/>
                </a:lnTo>
                <a:lnTo>
                  <a:pt x="98141" y="216256"/>
                </a:lnTo>
                <a:lnTo>
                  <a:pt x="101622" y="222276"/>
                </a:lnTo>
                <a:lnTo>
                  <a:pt x="104896" y="228194"/>
                </a:lnTo>
                <a:lnTo>
                  <a:pt x="109936" y="235950"/>
                </a:lnTo>
                <a:lnTo>
                  <a:pt x="116153" y="244930"/>
                </a:lnTo>
                <a:lnTo>
                  <a:pt x="123155" y="254727"/>
                </a:lnTo>
                <a:lnTo>
                  <a:pt x="131634" y="264116"/>
                </a:lnTo>
                <a:lnTo>
                  <a:pt x="141096" y="273232"/>
                </a:lnTo>
                <a:lnTo>
                  <a:pt x="151214" y="282168"/>
                </a:lnTo>
                <a:lnTo>
                  <a:pt x="159864" y="289077"/>
                </a:lnTo>
                <a:lnTo>
                  <a:pt x="167536" y="294636"/>
                </a:lnTo>
                <a:lnTo>
                  <a:pt x="174556" y="299294"/>
                </a:lnTo>
                <a:lnTo>
                  <a:pt x="182093" y="303352"/>
                </a:lnTo>
                <a:lnTo>
                  <a:pt x="189975" y="307010"/>
                </a:lnTo>
                <a:lnTo>
                  <a:pt x="198088" y="310401"/>
                </a:lnTo>
                <a:lnTo>
                  <a:pt x="204449" y="313614"/>
                </a:lnTo>
                <a:lnTo>
                  <a:pt x="214056" y="319724"/>
                </a:lnTo>
                <a:lnTo>
                  <a:pt x="224041" y="323075"/>
                </a:lnTo>
                <a:lnTo>
                  <a:pt x="234829" y="324564"/>
                </a:lnTo>
                <a:lnTo>
                  <a:pt x="245973" y="325226"/>
                </a:lnTo>
                <a:lnTo>
                  <a:pt x="257277" y="325520"/>
                </a:lnTo>
                <a:lnTo>
                  <a:pt x="262958" y="325599"/>
                </a:lnTo>
                <a:lnTo>
                  <a:pt x="269603" y="324698"/>
                </a:lnTo>
                <a:lnTo>
                  <a:pt x="276890" y="323146"/>
                </a:lnTo>
                <a:lnTo>
                  <a:pt x="284606" y="321158"/>
                </a:lnTo>
                <a:lnTo>
                  <a:pt x="291655" y="318881"/>
                </a:lnTo>
                <a:lnTo>
                  <a:pt x="298259" y="316410"/>
                </a:lnTo>
                <a:lnTo>
                  <a:pt x="304567" y="313810"/>
                </a:lnTo>
                <a:lnTo>
                  <a:pt x="310677" y="312077"/>
                </a:lnTo>
                <a:lnTo>
                  <a:pt x="316655" y="310922"/>
                </a:lnTo>
                <a:lnTo>
                  <a:pt x="322546" y="310151"/>
                </a:lnTo>
                <a:lnTo>
                  <a:pt x="328378" y="308685"/>
                </a:lnTo>
                <a:lnTo>
                  <a:pt x="334171" y="306755"/>
                </a:lnTo>
                <a:lnTo>
                  <a:pt x="339939" y="304516"/>
                </a:lnTo>
                <a:lnTo>
                  <a:pt x="351427" y="296949"/>
                </a:lnTo>
                <a:lnTo>
                  <a:pt x="368617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18"/>
          <p:cNvSpPr/>
          <p:nvPr/>
        </p:nvSpPr>
        <p:spPr>
          <a:xfrm>
            <a:off x="4251946" y="3429000"/>
            <a:ext cx="328627" cy="411480"/>
          </a:xfrm>
          <a:custGeom>
            <a:avLst/>
            <a:gdLst/>
            <a:ahLst/>
            <a:cxnLst/>
            <a:rect l="0" t="0" r="0" b="0"/>
            <a:pathLst>
              <a:path w="328627" h="411480">
                <a:moveTo>
                  <a:pt x="328626" y="0"/>
                </a:moveTo>
                <a:lnTo>
                  <a:pt x="309313" y="19312"/>
                </a:lnTo>
                <a:lnTo>
                  <a:pt x="303215" y="30490"/>
                </a:lnTo>
                <a:lnTo>
                  <a:pt x="300255" y="37472"/>
                </a:lnTo>
                <a:lnTo>
                  <a:pt x="292568" y="50699"/>
                </a:lnTo>
                <a:lnTo>
                  <a:pt x="268785" y="88255"/>
                </a:lnTo>
                <a:lnTo>
                  <a:pt x="257300" y="104556"/>
                </a:lnTo>
                <a:lnTo>
                  <a:pt x="246785" y="118282"/>
                </a:lnTo>
                <a:lnTo>
                  <a:pt x="227482" y="142104"/>
                </a:lnTo>
                <a:lnTo>
                  <a:pt x="200550" y="176936"/>
                </a:lnTo>
                <a:lnTo>
                  <a:pt x="157243" y="234284"/>
                </a:lnTo>
                <a:lnTo>
                  <a:pt x="142933" y="251440"/>
                </a:lnTo>
                <a:lnTo>
                  <a:pt x="88503" y="314424"/>
                </a:lnTo>
                <a:lnTo>
                  <a:pt x="76152" y="329631"/>
                </a:lnTo>
                <a:lnTo>
                  <a:pt x="66012" y="342627"/>
                </a:lnTo>
                <a:lnTo>
                  <a:pt x="57347" y="353195"/>
                </a:lnTo>
                <a:lnTo>
                  <a:pt x="49667" y="362146"/>
                </a:lnTo>
                <a:lnTo>
                  <a:pt x="42640" y="370018"/>
                </a:lnTo>
                <a:lnTo>
                  <a:pt x="37004" y="377171"/>
                </a:lnTo>
                <a:lnTo>
                  <a:pt x="32294" y="383845"/>
                </a:lnTo>
                <a:lnTo>
                  <a:pt x="28201" y="390199"/>
                </a:lnTo>
                <a:lnTo>
                  <a:pt x="18574" y="399799"/>
                </a:lnTo>
                <a:lnTo>
                  <a:pt x="8897" y="406288"/>
                </a:lnTo>
                <a:lnTo>
                  <a:pt x="0" y="409941"/>
                </a:lnTo>
                <a:lnTo>
                  <a:pt x="5" y="410454"/>
                </a:lnTo>
                <a:lnTo>
                  <a:pt x="2871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19"/>
          <p:cNvSpPr/>
          <p:nvPr/>
        </p:nvSpPr>
        <p:spPr>
          <a:xfrm>
            <a:off x="4829175" y="3446145"/>
            <a:ext cx="360046" cy="25718"/>
          </a:xfrm>
          <a:custGeom>
            <a:avLst/>
            <a:gdLst/>
            <a:ahLst/>
            <a:cxnLst/>
            <a:rect l="0" t="0" r="0" b="0"/>
            <a:pathLst>
              <a:path w="360046" h="25718">
                <a:moveTo>
                  <a:pt x="0" y="25717"/>
                </a:moveTo>
                <a:lnTo>
                  <a:pt x="13652" y="21167"/>
                </a:lnTo>
                <a:lnTo>
                  <a:pt x="19579" y="19825"/>
                </a:lnTo>
                <a:lnTo>
                  <a:pt x="25435" y="18932"/>
                </a:lnTo>
                <a:lnTo>
                  <a:pt x="175843" y="3545"/>
                </a:lnTo>
                <a:lnTo>
                  <a:pt x="191523" y="2363"/>
                </a:lnTo>
                <a:lnTo>
                  <a:pt x="204835" y="1575"/>
                </a:lnTo>
                <a:lnTo>
                  <a:pt x="239945" y="700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20"/>
          <p:cNvSpPr/>
          <p:nvPr/>
        </p:nvSpPr>
        <p:spPr>
          <a:xfrm>
            <a:off x="4812029" y="3600450"/>
            <a:ext cx="342901" cy="30422"/>
          </a:xfrm>
          <a:custGeom>
            <a:avLst/>
            <a:gdLst/>
            <a:ahLst/>
            <a:cxnLst/>
            <a:rect l="0" t="0" r="0" b="0"/>
            <a:pathLst>
              <a:path w="342901" h="30422">
                <a:moveTo>
                  <a:pt x="0" y="17145"/>
                </a:moveTo>
                <a:lnTo>
                  <a:pt x="9103" y="21695"/>
                </a:lnTo>
                <a:lnTo>
                  <a:pt x="13688" y="23036"/>
                </a:lnTo>
                <a:lnTo>
                  <a:pt x="18651" y="23930"/>
                </a:lnTo>
                <a:lnTo>
                  <a:pt x="23864" y="24526"/>
                </a:lnTo>
                <a:lnTo>
                  <a:pt x="29244" y="25875"/>
                </a:lnTo>
                <a:lnTo>
                  <a:pt x="34737" y="27728"/>
                </a:lnTo>
                <a:lnTo>
                  <a:pt x="40303" y="29915"/>
                </a:lnTo>
                <a:lnTo>
                  <a:pt x="45919" y="30421"/>
                </a:lnTo>
                <a:lnTo>
                  <a:pt x="51568" y="29805"/>
                </a:lnTo>
                <a:lnTo>
                  <a:pt x="57238" y="28443"/>
                </a:lnTo>
                <a:lnTo>
                  <a:pt x="63877" y="27534"/>
                </a:lnTo>
                <a:lnTo>
                  <a:pt x="71159" y="26928"/>
                </a:lnTo>
                <a:lnTo>
                  <a:pt x="78873" y="26525"/>
                </a:lnTo>
                <a:lnTo>
                  <a:pt x="110302" y="23536"/>
                </a:lnTo>
                <a:lnTo>
                  <a:pt x="130685" y="21406"/>
                </a:lnTo>
                <a:lnTo>
                  <a:pt x="147131" y="19985"/>
                </a:lnTo>
                <a:lnTo>
                  <a:pt x="160953" y="19038"/>
                </a:lnTo>
                <a:lnTo>
                  <a:pt x="173024" y="18407"/>
                </a:lnTo>
                <a:lnTo>
                  <a:pt x="183930" y="17034"/>
                </a:lnTo>
                <a:lnTo>
                  <a:pt x="194058" y="15166"/>
                </a:lnTo>
                <a:lnTo>
                  <a:pt x="203667" y="12968"/>
                </a:lnTo>
                <a:lnTo>
                  <a:pt x="212930" y="11503"/>
                </a:lnTo>
                <a:lnTo>
                  <a:pt x="221964" y="10526"/>
                </a:lnTo>
                <a:lnTo>
                  <a:pt x="230844" y="9874"/>
                </a:lnTo>
                <a:lnTo>
                  <a:pt x="242478" y="8488"/>
                </a:lnTo>
                <a:lnTo>
                  <a:pt x="270646" y="4407"/>
                </a:lnTo>
                <a:lnTo>
                  <a:pt x="283301" y="2938"/>
                </a:lnTo>
                <a:lnTo>
                  <a:pt x="294595" y="195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21"/>
          <p:cNvSpPr/>
          <p:nvPr/>
        </p:nvSpPr>
        <p:spPr>
          <a:xfrm>
            <a:off x="5386387" y="3570588"/>
            <a:ext cx="385764" cy="12717"/>
          </a:xfrm>
          <a:custGeom>
            <a:avLst/>
            <a:gdLst/>
            <a:ahLst/>
            <a:cxnLst/>
            <a:rect l="0" t="0" r="0" b="0"/>
            <a:pathLst>
              <a:path w="385764" h="12717">
                <a:moveTo>
                  <a:pt x="0" y="12716"/>
                </a:moveTo>
                <a:lnTo>
                  <a:pt x="9102" y="12716"/>
                </a:lnTo>
                <a:lnTo>
                  <a:pt x="36430" y="10177"/>
                </a:lnTo>
                <a:lnTo>
                  <a:pt x="97472" y="3391"/>
                </a:lnTo>
                <a:lnTo>
                  <a:pt x="119274" y="785"/>
                </a:lnTo>
                <a:lnTo>
                  <a:pt x="142381" y="0"/>
                </a:lnTo>
                <a:lnTo>
                  <a:pt x="166358" y="429"/>
                </a:lnTo>
                <a:lnTo>
                  <a:pt x="190915" y="1667"/>
                </a:lnTo>
                <a:lnTo>
                  <a:pt x="243601" y="5583"/>
                </a:lnTo>
                <a:lnTo>
                  <a:pt x="291147" y="9546"/>
                </a:lnTo>
                <a:lnTo>
                  <a:pt x="318629" y="11308"/>
                </a:lnTo>
                <a:lnTo>
                  <a:pt x="344813" y="12090"/>
                </a:lnTo>
                <a:lnTo>
                  <a:pt x="385763" y="127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22"/>
          <p:cNvSpPr/>
          <p:nvPr/>
        </p:nvSpPr>
        <p:spPr>
          <a:xfrm>
            <a:off x="5849302" y="3360420"/>
            <a:ext cx="145733" cy="437198"/>
          </a:xfrm>
          <a:custGeom>
            <a:avLst/>
            <a:gdLst/>
            <a:ahLst/>
            <a:cxnLst/>
            <a:rect l="0" t="0" r="0" b="0"/>
            <a:pathLst>
              <a:path w="145733" h="437198">
                <a:moveTo>
                  <a:pt x="0" y="0"/>
                </a:moveTo>
                <a:lnTo>
                  <a:pt x="4551" y="13652"/>
                </a:lnTo>
                <a:lnTo>
                  <a:pt x="6844" y="19579"/>
                </a:lnTo>
                <a:lnTo>
                  <a:pt x="9325" y="25435"/>
                </a:lnTo>
                <a:lnTo>
                  <a:pt x="11932" y="31244"/>
                </a:lnTo>
                <a:lnTo>
                  <a:pt x="19384" y="38927"/>
                </a:lnTo>
                <a:lnTo>
                  <a:pt x="30068" y="47859"/>
                </a:lnTo>
                <a:lnTo>
                  <a:pt x="42905" y="57623"/>
                </a:lnTo>
                <a:lnTo>
                  <a:pt x="51464" y="66990"/>
                </a:lnTo>
                <a:lnTo>
                  <a:pt x="57169" y="76093"/>
                </a:lnTo>
                <a:lnTo>
                  <a:pt x="60973" y="85018"/>
                </a:lnTo>
                <a:lnTo>
                  <a:pt x="64461" y="93826"/>
                </a:lnTo>
                <a:lnTo>
                  <a:pt x="70877" y="111233"/>
                </a:lnTo>
                <a:lnTo>
                  <a:pt x="72969" y="119875"/>
                </a:lnTo>
                <a:lnTo>
                  <a:pt x="74363" y="128494"/>
                </a:lnTo>
                <a:lnTo>
                  <a:pt x="75293" y="137097"/>
                </a:lnTo>
                <a:lnTo>
                  <a:pt x="76865" y="145691"/>
                </a:lnTo>
                <a:lnTo>
                  <a:pt x="78866" y="154277"/>
                </a:lnTo>
                <a:lnTo>
                  <a:pt x="81153" y="162859"/>
                </a:lnTo>
                <a:lnTo>
                  <a:pt x="86233" y="180014"/>
                </a:lnTo>
                <a:lnTo>
                  <a:pt x="88921" y="188589"/>
                </a:lnTo>
                <a:lnTo>
                  <a:pt x="90713" y="197164"/>
                </a:lnTo>
                <a:lnTo>
                  <a:pt x="91908" y="205737"/>
                </a:lnTo>
                <a:lnTo>
                  <a:pt x="92704" y="214311"/>
                </a:lnTo>
                <a:lnTo>
                  <a:pt x="95140" y="226693"/>
                </a:lnTo>
                <a:lnTo>
                  <a:pt x="98670" y="241617"/>
                </a:lnTo>
                <a:lnTo>
                  <a:pt x="102927" y="258233"/>
                </a:lnTo>
                <a:lnTo>
                  <a:pt x="110198" y="284315"/>
                </a:lnTo>
                <a:lnTo>
                  <a:pt x="113470" y="295270"/>
                </a:lnTo>
                <a:lnTo>
                  <a:pt x="115652" y="304479"/>
                </a:lnTo>
                <a:lnTo>
                  <a:pt x="117107" y="312524"/>
                </a:lnTo>
                <a:lnTo>
                  <a:pt x="118076" y="319792"/>
                </a:lnTo>
                <a:lnTo>
                  <a:pt x="121694" y="332947"/>
                </a:lnTo>
                <a:lnTo>
                  <a:pt x="125524" y="346096"/>
                </a:lnTo>
                <a:lnTo>
                  <a:pt x="126545" y="353603"/>
                </a:lnTo>
                <a:lnTo>
                  <a:pt x="127226" y="361465"/>
                </a:lnTo>
                <a:lnTo>
                  <a:pt x="128632" y="370516"/>
                </a:lnTo>
                <a:lnTo>
                  <a:pt x="130522" y="380361"/>
                </a:lnTo>
                <a:lnTo>
                  <a:pt x="132735" y="390734"/>
                </a:lnTo>
                <a:lnTo>
                  <a:pt x="134210" y="398602"/>
                </a:lnTo>
                <a:lnTo>
                  <a:pt x="135849" y="409883"/>
                </a:lnTo>
                <a:lnTo>
                  <a:pt x="139117" y="418073"/>
                </a:lnTo>
                <a:lnTo>
                  <a:pt x="145732" y="4371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23"/>
          <p:cNvSpPr/>
          <p:nvPr/>
        </p:nvSpPr>
        <p:spPr>
          <a:xfrm>
            <a:off x="6106869" y="3353228"/>
            <a:ext cx="444842" cy="392558"/>
          </a:xfrm>
          <a:custGeom>
            <a:avLst/>
            <a:gdLst/>
            <a:ahLst/>
            <a:cxnLst/>
            <a:rect l="0" t="0" r="0" b="0"/>
            <a:pathLst>
              <a:path w="444842" h="392558">
                <a:moveTo>
                  <a:pt x="16753" y="92917"/>
                </a:moveTo>
                <a:lnTo>
                  <a:pt x="21304" y="83815"/>
                </a:lnTo>
                <a:lnTo>
                  <a:pt x="18835" y="80181"/>
                </a:lnTo>
                <a:lnTo>
                  <a:pt x="13378" y="76806"/>
                </a:lnTo>
                <a:lnTo>
                  <a:pt x="5931" y="73604"/>
                </a:lnTo>
                <a:lnTo>
                  <a:pt x="1918" y="70516"/>
                </a:lnTo>
                <a:lnTo>
                  <a:pt x="196" y="67506"/>
                </a:lnTo>
                <a:lnTo>
                  <a:pt x="0" y="64546"/>
                </a:lnTo>
                <a:lnTo>
                  <a:pt x="1774" y="61620"/>
                </a:lnTo>
                <a:lnTo>
                  <a:pt x="14326" y="51999"/>
                </a:lnTo>
                <a:lnTo>
                  <a:pt x="28057" y="42664"/>
                </a:lnTo>
                <a:lnTo>
                  <a:pt x="37624" y="37507"/>
                </a:lnTo>
                <a:lnTo>
                  <a:pt x="48764" y="32164"/>
                </a:lnTo>
                <a:lnTo>
                  <a:pt x="60954" y="26698"/>
                </a:lnTo>
                <a:lnTo>
                  <a:pt x="71938" y="22101"/>
                </a:lnTo>
                <a:lnTo>
                  <a:pt x="82118" y="18084"/>
                </a:lnTo>
                <a:lnTo>
                  <a:pt x="91762" y="14453"/>
                </a:lnTo>
                <a:lnTo>
                  <a:pt x="101049" y="12032"/>
                </a:lnTo>
                <a:lnTo>
                  <a:pt x="110098" y="10419"/>
                </a:lnTo>
                <a:lnTo>
                  <a:pt x="118988" y="9343"/>
                </a:lnTo>
                <a:lnTo>
                  <a:pt x="128724" y="7673"/>
                </a:lnTo>
                <a:lnTo>
                  <a:pt x="139026" y="5608"/>
                </a:lnTo>
                <a:lnTo>
                  <a:pt x="149703" y="3278"/>
                </a:lnTo>
                <a:lnTo>
                  <a:pt x="159679" y="1725"/>
                </a:lnTo>
                <a:lnTo>
                  <a:pt x="169187" y="690"/>
                </a:lnTo>
                <a:lnTo>
                  <a:pt x="178383" y="0"/>
                </a:lnTo>
                <a:lnTo>
                  <a:pt x="186419" y="492"/>
                </a:lnTo>
                <a:lnTo>
                  <a:pt x="193681" y="1773"/>
                </a:lnTo>
                <a:lnTo>
                  <a:pt x="206830" y="4783"/>
                </a:lnTo>
                <a:lnTo>
                  <a:pt x="219025" y="6121"/>
                </a:lnTo>
                <a:lnTo>
                  <a:pt x="230794" y="9256"/>
                </a:lnTo>
                <a:lnTo>
                  <a:pt x="236600" y="11425"/>
                </a:lnTo>
                <a:lnTo>
                  <a:pt x="240470" y="13824"/>
                </a:lnTo>
                <a:lnTo>
                  <a:pt x="243050" y="16376"/>
                </a:lnTo>
                <a:lnTo>
                  <a:pt x="249221" y="24518"/>
                </a:lnTo>
                <a:lnTo>
                  <a:pt x="251742" y="27315"/>
                </a:lnTo>
                <a:lnTo>
                  <a:pt x="253423" y="31085"/>
                </a:lnTo>
                <a:lnTo>
                  <a:pt x="255290" y="40353"/>
                </a:lnTo>
                <a:lnTo>
                  <a:pt x="253579" y="50823"/>
                </a:lnTo>
                <a:lnTo>
                  <a:pt x="251790" y="56282"/>
                </a:lnTo>
                <a:lnTo>
                  <a:pt x="253454" y="61825"/>
                </a:lnTo>
                <a:lnTo>
                  <a:pt x="257421" y="67427"/>
                </a:lnTo>
                <a:lnTo>
                  <a:pt x="262923" y="73066"/>
                </a:lnTo>
                <a:lnTo>
                  <a:pt x="264687" y="78730"/>
                </a:lnTo>
                <a:lnTo>
                  <a:pt x="263958" y="84412"/>
                </a:lnTo>
                <a:lnTo>
                  <a:pt x="261566" y="90104"/>
                </a:lnTo>
                <a:lnTo>
                  <a:pt x="255209" y="97709"/>
                </a:lnTo>
                <a:lnTo>
                  <a:pt x="246209" y="106589"/>
                </a:lnTo>
                <a:lnTo>
                  <a:pt x="235446" y="116319"/>
                </a:lnTo>
                <a:lnTo>
                  <a:pt x="225414" y="123758"/>
                </a:lnTo>
                <a:lnTo>
                  <a:pt x="215867" y="129670"/>
                </a:lnTo>
                <a:lnTo>
                  <a:pt x="206646" y="134564"/>
                </a:lnTo>
                <a:lnTo>
                  <a:pt x="198593" y="139732"/>
                </a:lnTo>
                <a:lnTo>
                  <a:pt x="191320" y="145082"/>
                </a:lnTo>
                <a:lnTo>
                  <a:pt x="178158" y="155153"/>
                </a:lnTo>
                <a:lnTo>
                  <a:pt x="165959" y="162805"/>
                </a:lnTo>
                <a:lnTo>
                  <a:pt x="159086" y="166179"/>
                </a:lnTo>
                <a:lnTo>
                  <a:pt x="151647" y="169381"/>
                </a:lnTo>
                <a:lnTo>
                  <a:pt x="143830" y="172468"/>
                </a:lnTo>
                <a:lnTo>
                  <a:pt x="138618" y="173573"/>
                </a:lnTo>
                <a:lnTo>
                  <a:pt x="135144" y="173358"/>
                </a:lnTo>
                <a:lnTo>
                  <a:pt x="132828" y="172262"/>
                </a:lnTo>
                <a:lnTo>
                  <a:pt x="132236" y="171531"/>
                </a:lnTo>
                <a:lnTo>
                  <a:pt x="132795" y="171044"/>
                </a:lnTo>
                <a:lnTo>
                  <a:pt x="135954" y="170502"/>
                </a:lnTo>
                <a:lnTo>
                  <a:pt x="140534" y="170261"/>
                </a:lnTo>
                <a:lnTo>
                  <a:pt x="153364" y="165075"/>
                </a:lnTo>
                <a:lnTo>
                  <a:pt x="162120" y="161024"/>
                </a:lnTo>
                <a:lnTo>
                  <a:pt x="172719" y="158324"/>
                </a:lnTo>
                <a:lnTo>
                  <a:pt x="184548" y="156524"/>
                </a:lnTo>
                <a:lnTo>
                  <a:pt x="197196" y="155324"/>
                </a:lnTo>
                <a:lnTo>
                  <a:pt x="208486" y="154524"/>
                </a:lnTo>
                <a:lnTo>
                  <a:pt x="218870" y="153991"/>
                </a:lnTo>
                <a:lnTo>
                  <a:pt x="238028" y="153398"/>
                </a:lnTo>
                <a:lnTo>
                  <a:pt x="256067" y="153135"/>
                </a:lnTo>
                <a:lnTo>
                  <a:pt x="265831" y="154017"/>
                </a:lnTo>
                <a:lnTo>
                  <a:pt x="276150" y="155558"/>
                </a:lnTo>
                <a:lnTo>
                  <a:pt x="286839" y="157537"/>
                </a:lnTo>
                <a:lnTo>
                  <a:pt x="296823" y="159810"/>
                </a:lnTo>
                <a:lnTo>
                  <a:pt x="306336" y="162277"/>
                </a:lnTo>
                <a:lnTo>
                  <a:pt x="315536" y="164875"/>
                </a:lnTo>
                <a:lnTo>
                  <a:pt x="333378" y="170300"/>
                </a:lnTo>
                <a:lnTo>
                  <a:pt x="368116" y="181545"/>
                </a:lnTo>
                <a:lnTo>
                  <a:pt x="375772" y="185340"/>
                </a:lnTo>
                <a:lnTo>
                  <a:pt x="389360" y="194636"/>
                </a:lnTo>
                <a:lnTo>
                  <a:pt x="403169" y="206029"/>
                </a:lnTo>
                <a:lnTo>
                  <a:pt x="412648" y="214944"/>
                </a:lnTo>
                <a:lnTo>
                  <a:pt x="422259" y="225256"/>
                </a:lnTo>
                <a:lnTo>
                  <a:pt x="433024" y="240819"/>
                </a:lnTo>
                <a:lnTo>
                  <a:pt x="439253" y="248504"/>
                </a:lnTo>
                <a:lnTo>
                  <a:pt x="441295" y="252839"/>
                </a:lnTo>
                <a:lnTo>
                  <a:pt x="443563" y="262736"/>
                </a:lnTo>
                <a:lnTo>
                  <a:pt x="444572" y="273484"/>
                </a:lnTo>
                <a:lnTo>
                  <a:pt x="444841" y="279017"/>
                </a:lnTo>
                <a:lnTo>
                  <a:pt x="442599" y="290246"/>
                </a:lnTo>
                <a:lnTo>
                  <a:pt x="439381" y="300633"/>
                </a:lnTo>
                <a:lnTo>
                  <a:pt x="437950" y="308425"/>
                </a:lnTo>
                <a:lnTo>
                  <a:pt x="432234" y="317603"/>
                </a:lnTo>
                <a:lnTo>
                  <a:pt x="423344" y="328032"/>
                </a:lnTo>
                <a:lnTo>
                  <a:pt x="413043" y="339017"/>
                </a:lnTo>
                <a:lnTo>
                  <a:pt x="402114" y="347710"/>
                </a:lnTo>
                <a:lnTo>
                  <a:pt x="389954" y="354748"/>
                </a:lnTo>
                <a:lnTo>
                  <a:pt x="382712" y="357959"/>
                </a:lnTo>
                <a:lnTo>
                  <a:pt x="375025" y="361051"/>
                </a:lnTo>
                <a:lnTo>
                  <a:pt x="358865" y="367027"/>
                </a:lnTo>
                <a:lnTo>
                  <a:pt x="325208" y="378625"/>
                </a:lnTo>
                <a:lnTo>
                  <a:pt x="317639" y="380544"/>
                </a:lnTo>
                <a:lnTo>
                  <a:pt x="304150" y="382676"/>
                </a:lnTo>
                <a:lnTo>
                  <a:pt x="296934" y="384197"/>
                </a:lnTo>
                <a:lnTo>
                  <a:pt x="289265" y="386164"/>
                </a:lnTo>
                <a:lnTo>
                  <a:pt x="281296" y="388427"/>
                </a:lnTo>
                <a:lnTo>
                  <a:pt x="271220" y="389936"/>
                </a:lnTo>
                <a:lnTo>
                  <a:pt x="259740" y="390942"/>
                </a:lnTo>
                <a:lnTo>
                  <a:pt x="247324" y="391613"/>
                </a:lnTo>
                <a:lnTo>
                  <a:pt x="223369" y="392358"/>
                </a:lnTo>
                <a:lnTo>
                  <a:pt x="211647" y="392557"/>
                </a:lnTo>
                <a:lnTo>
                  <a:pt x="201928" y="391737"/>
                </a:lnTo>
                <a:lnTo>
                  <a:pt x="193542" y="390238"/>
                </a:lnTo>
                <a:lnTo>
                  <a:pt x="180099" y="386984"/>
                </a:lnTo>
                <a:lnTo>
                  <a:pt x="170948" y="385538"/>
                </a:lnTo>
                <a:lnTo>
                  <a:pt x="158627" y="379816"/>
                </a:lnTo>
                <a:lnTo>
                  <a:pt x="145531" y="372827"/>
                </a:lnTo>
                <a:lnTo>
                  <a:pt x="140705" y="370964"/>
                </a:lnTo>
                <a:lnTo>
                  <a:pt x="128196" y="3586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24"/>
          <p:cNvSpPr/>
          <p:nvPr/>
        </p:nvSpPr>
        <p:spPr>
          <a:xfrm>
            <a:off x="6588123" y="3291840"/>
            <a:ext cx="468060" cy="445771"/>
          </a:xfrm>
          <a:custGeom>
            <a:avLst/>
            <a:gdLst/>
            <a:ahLst/>
            <a:cxnLst/>
            <a:rect l="0" t="0" r="0" b="0"/>
            <a:pathLst>
              <a:path w="468060" h="445771">
                <a:moveTo>
                  <a:pt x="341314" y="0"/>
                </a:moveTo>
                <a:lnTo>
                  <a:pt x="336763" y="0"/>
                </a:lnTo>
                <a:lnTo>
                  <a:pt x="324369" y="2539"/>
                </a:lnTo>
                <a:lnTo>
                  <a:pt x="315730" y="4551"/>
                </a:lnTo>
                <a:lnTo>
                  <a:pt x="305208" y="7796"/>
                </a:lnTo>
                <a:lnTo>
                  <a:pt x="293431" y="11865"/>
                </a:lnTo>
                <a:lnTo>
                  <a:pt x="280817" y="16482"/>
                </a:lnTo>
                <a:lnTo>
                  <a:pt x="269550" y="19560"/>
                </a:lnTo>
                <a:lnTo>
                  <a:pt x="259182" y="21613"/>
                </a:lnTo>
                <a:lnTo>
                  <a:pt x="249411" y="22981"/>
                </a:lnTo>
                <a:lnTo>
                  <a:pt x="240993" y="23893"/>
                </a:lnTo>
                <a:lnTo>
                  <a:pt x="226560" y="24906"/>
                </a:lnTo>
                <a:lnTo>
                  <a:pt x="218139" y="26129"/>
                </a:lnTo>
                <a:lnTo>
                  <a:pt x="208714" y="27897"/>
                </a:lnTo>
                <a:lnTo>
                  <a:pt x="198622" y="30028"/>
                </a:lnTo>
                <a:lnTo>
                  <a:pt x="189989" y="31448"/>
                </a:lnTo>
                <a:lnTo>
                  <a:pt x="182328" y="32395"/>
                </a:lnTo>
                <a:lnTo>
                  <a:pt x="167784" y="33448"/>
                </a:lnTo>
                <a:lnTo>
                  <a:pt x="151795" y="33915"/>
                </a:lnTo>
                <a:lnTo>
                  <a:pt x="131278" y="34179"/>
                </a:lnTo>
                <a:lnTo>
                  <a:pt x="124138" y="33263"/>
                </a:lnTo>
                <a:lnTo>
                  <a:pt x="116520" y="31700"/>
                </a:lnTo>
                <a:lnTo>
                  <a:pt x="108584" y="29706"/>
                </a:lnTo>
                <a:lnTo>
                  <a:pt x="94686" y="24950"/>
                </a:lnTo>
                <a:lnTo>
                  <a:pt x="82159" y="19661"/>
                </a:lnTo>
                <a:lnTo>
                  <a:pt x="70241" y="14136"/>
                </a:lnTo>
                <a:lnTo>
                  <a:pt x="57373" y="10220"/>
                </a:lnTo>
                <a:lnTo>
                  <a:pt x="42976" y="9060"/>
                </a:lnTo>
                <a:lnTo>
                  <a:pt x="39553" y="9850"/>
                </a:lnTo>
                <a:lnTo>
                  <a:pt x="37270" y="11329"/>
                </a:lnTo>
                <a:lnTo>
                  <a:pt x="33606" y="15996"/>
                </a:lnTo>
                <a:lnTo>
                  <a:pt x="26039" y="29653"/>
                </a:lnTo>
                <a:lnTo>
                  <a:pt x="19087" y="39477"/>
                </a:lnTo>
                <a:lnTo>
                  <a:pt x="15652" y="49373"/>
                </a:lnTo>
                <a:lnTo>
                  <a:pt x="11473" y="58774"/>
                </a:lnTo>
                <a:lnTo>
                  <a:pt x="3765" y="74776"/>
                </a:lnTo>
                <a:lnTo>
                  <a:pt x="793" y="85939"/>
                </a:lnTo>
                <a:lnTo>
                  <a:pt x="0" y="91582"/>
                </a:lnTo>
                <a:lnTo>
                  <a:pt x="3281" y="100107"/>
                </a:lnTo>
                <a:lnTo>
                  <a:pt x="9278" y="110553"/>
                </a:lnTo>
                <a:lnTo>
                  <a:pt x="17087" y="122279"/>
                </a:lnTo>
                <a:lnTo>
                  <a:pt x="22293" y="132002"/>
                </a:lnTo>
                <a:lnTo>
                  <a:pt x="25763" y="140389"/>
                </a:lnTo>
                <a:lnTo>
                  <a:pt x="28077" y="147885"/>
                </a:lnTo>
                <a:lnTo>
                  <a:pt x="30648" y="161294"/>
                </a:lnTo>
                <a:lnTo>
                  <a:pt x="31333" y="167537"/>
                </a:lnTo>
                <a:lnTo>
                  <a:pt x="31790" y="175508"/>
                </a:lnTo>
                <a:lnTo>
                  <a:pt x="32298" y="194526"/>
                </a:lnTo>
                <a:lnTo>
                  <a:pt x="33386" y="203026"/>
                </a:lnTo>
                <a:lnTo>
                  <a:pt x="35064" y="210598"/>
                </a:lnTo>
                <a:lnTo>
                  <a:pt x="40049" y="227337"/>
                </a:lnTo>
                <a:lnTo>
                  <a:pt x="43271" y="232166"/>
                </a:lnTo>
                <a:lnTo>
                  <a:pt x="45464" y="234787"/>
                </a:lnTo>
                <a:lnTo>
                  <a:pt x="47878" y="236535"/>
                </a:lnTo>
                <a:lnTo>
                  <a:pt x="53101" y="238476"/>
                </a:lnTo>
                <a:lnTo>
                  <a:pt x="61396" y="239570"/>
                </a:lnTo>
                <a:lnTo>
                  <a:pt x="64215" y="238770"/>
                </a:lnTo>
                <a:lnTo>
                  <a:pt x="82986" y="228057"/>
                </a:lnTo>
                <a:lnTo>
                  <a:pt x="90990" y="224428"/>
                </a:lnTo>
                <a:lnTo>
                  <a:pt x="169720" y="190374"/>
                </a:lnTo>
                <a:lnTo>
                  <a:pt x="187865" y="183113"/>
                </a:lnTo>
                <a:lnTo>
                  <a:pt x="203773" y="177320"/>
                </a:lnTo>
                <a:lnTo>
                  <a:pt x="252127" y="161179"/>
                </a:lnTo>
                <a:lnTo>
                  <a:pt x="261854" y="158888"/>
                </a:lnTo>
                <a:lnTo>
                  <a:pt x="271195" y="157360"/>
                </a:lnTo>
                <a:lnTo>
                  <a:pt x="280281" y="156342"/>
                </a:lnTo>
                <a:lnTo>
                  <a:pt x="290148" y="155663"/>
                </a:lnTo>
                <a:lnTo>
                  <a:pt x="300536" y="155210"/>
                </a:lnTo>
                <a:lnTo>
                  <a:pt x="330819" y="154573"/>
                </a:lnTo>
                <a:lnTo>
                  <a:pt x="340032" y="154484"/>
                </a:lnTo>
                <a:lnTo>
                  <a:pt x="349032" y="155376"/>
                </a:lnTo>
                <a:lnTo>
                  <a:pt x="357889" y="156924"/>
                </a:lnTo>
                <a:lnTo>
                  <a:pt x="366652" y="158909"/>
                </a:lnTo>
                <a:lnTo>
                  <a:pt x="377256" y="162136"/>
                </a:lnTo>
                <a:lnTo>
                  <a:pt x="389088" y="166193"/>
                </a:lnTo>
                <a:lnTo>
                  <a:pt x="401738" y="170803"/>
                </a:lnTo>
                <a:lnTo>
                  <a:pt x="411124" y="175781"/>
                </a:lnTo>
                <a:lnTo>
                  <a:pt x="424093" y="186392"/>
                </a:lnTo>
                <a:lnTo>
                  <a:pt x="435573" y="194918"/>
                </a:lnTo>
                <a:lnTo>
                  <a:pt x="441300" y="198526"/>
                </a:lnTo>
                <a:lnTo>
                  <a:pt x="446072" y="203788"/>
                </a:lnTo>
                <a:lnTo>
                  <a:pt x="453913" y="217255"/>
                </a:lnTo>
                <a:lnTo>
                  <a:pt x="457337" y="225799"/>
                </a:lnTo>
                <a:lnTo>
                  <a:pt x="460573" y="235305"/>
                </a:lnTo>
                <a:lnTo>
                  <a:pt x="463682" y="245452"/>
                </a:lnTo>
                <a:lnTo>
                  <a:pt x="465755" y="255075"/>
                </a:lnTo>
                <a:lnTo>
                  <a:pt x="467137" y="264347"/>
                </a:lnTo>
                <a:lnTo>
                  <a:pt x="468059" y="273386"/>
                </a:lnTo>
                <a:lnTo>
                  <a:pt x="466768" y="281317"/>
                </a:lnTo>
                <a:lnTo>
                  <a:pt x="460254" y="295210"/>
                </a:lnTo>
                <a:lnTo>
                  <a:pt x="436775" y="336495"/>
                </a:lnTo>
                <a:lnTo>
                  <a:pt x="427814" y="349107"/>
                </a:lnTo>
                <a:lnTo>
                  <a:pt x="418984" y="359421"/>
                </a:lnTo>
                <a:lnTo>
                  <a:pt x="388830" y="389660"/>
                </a:lnTo>
                <a:lnTo>
                  <a:pt x="381563" y="395981"/>
                </a:lnTo>
                <a:lnTo>
                  <a:pt x="373862" y="402100"/>
                </a:lnTo>
                <a:lnTo>
                  <a:pt x="365870" y="408084"/>
                </a:lnTo>
                <a:lnTo>
                  <a:pt x="351910" y="417273"/>
                </a:lnTo>
                <a:lnTo>
                  <a:pt x="338404" y="424532"/>
                </a:lnTo>
                <a:lnTo>
                  <a:pt x="330801" y="427801"/>
                </a:lnTo>
                <a:lnTo>
                  <a:pt x="322876" y="430933"/>
                </a:lnTo>
                <a:lnTo>
                  <a:pt x="312829" y="433974"/>
                </a:lnTo>
                <a:lnTo>
                  <a:pt x="301369" y="436953"/>
                </a:lnTo>
                <a:lnTo>
                  <a:pt x="288967" y="439892"/>
                </a:lnTo>
                <a:lnTo>
                  <a:pt x="278794" y="441851"/>
                </a:lnTo>
                <a:lnTo>
                  <a:pt x="270107" y="443157"/>
                </a:lnTo>
                <a:lnTo>
                  <a:pt x="262410" y="444028"/>
                </a:lnTo>
                <a:lnTo>
                  <a:pt x="253469" y="444609"/>
                </a:lnTo>
                <a:lnTo>
                  <a:pt x="243698" y="444996"/>
                </a:lnTo>
                <a:lnTo>
                  <a:pt x="214284" y="445540"/>
                </a:lnTo>
                <a:lnTo>
                  <a:pt x="169864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25"/>
          <p:cNvSpPr/>
          <p:nvPr/>
        </p:nvSpPr>
        <p:spPr>
          <a:xfrm>
            <a:off x="3251834" y="3998464"/>
            <a:ext cx="1731646" cy="56329"/>
          </a:xfrm>
          <a:custGeom>
            <a:avLst/>
            <a:gdLst/>
            <a:ahLst/>
            <a:cxnLst/>
            <a:rect l="0" t="0" r="0" b="0"/>
            <a:pathLst>
              <a:path w="1731646" h="56329">
                <a:moveTo>
                  <a:pt x="0" y="56328"/>
                </a:moveTo>
                <a:lnTo>
                  <a:pt x="32315" y="55376"/>
                </a:lnTo>
                <a:lnTo>
                  <a:pt x="41546" y="53788"/>
                </a:lnTo>
                <a:lnTo>
                  <a:pt x="50557" y="51777"/>
                </a:lnTo>
                <a:lnTo>
                  <a:pt x="59422" y="50437"/>
                </a:lnTo>
                <a:lnTo>
                  <a:pt x="76893" y="48947"/>
                </a:lnTo>
                <a:lnTo>
                  <a:pt x="102793" y="48109"/>
                </a:lnTo>
                <a:lnTo>
                  <a:pt x="112344" y="47039"/>
                </a:lnTo>
                <a:lnTo>
                  <a:pt x="122521" y="45372"/>
                </a:lnTo>
                <a:lnTo>
                  <a:pt x="133116" y="43309"/>
                </a:lnTo>
                <a:lnTo>
                  <a:pt x="143989" y="41934"/>
                </a:lnTo>
                <a:lnTo>
                  <a:pt x="166231" y="40406"/>
                </a:lnTo>
                <a:lnTo>
                  <a:pt x="177496" y="39046"/>
                </a:lnTo>
                <a:lnTo>
                  <a:pt x="188816" y="37186"/>
                </a:lnTo>
                <a:lnTo>
                  <a:pt x="200172" y="34994"/>
                </a:lnTo>
                <a:lnTo>
                  <a:pt x="211553" y="33533"/>
                </a:lnTo>
                <a:lnTo>
                  <a:pt x="234359" y="31910"/>
                </a:lnTo>
                <a:lnTo>
                  <a:pt x="273169" y="30995"/>
                </a:lnTo>
                <a:lnTo>
                  <a:pt x="286888" y="29915"/>
                </a:lnTo>
                <a:lnTo>
                  <a:pt x="300796" y="28242"/>
                </a:lnTo>
                <a:lnTo>
                  <a:pt x="314831" y="26174"/>
                </a:lnTo>
                <a:lnTo>
                  <a:pt x="337523" y="24795"/>
                </a:lnTo>
                <a:lnTo>
                  <a:pt x="398295" y="23263"/>
                </a:lnTo>
                <a:lnTo>
                  <a:pt x="466523" y="22401"/>
                </a:lnTo>
                <a:lnTo>
                  <a:pt x="539131" y="24740"/>
                </a:lnTo>
                <a:lnTo>
                  <a:pt x="585163" y="26696"/>
                </a:lnTo>
                <a:lnTo>
                  <a:pt x="679490" y="28871"/>
                </a:lnTo>
                <a:lnTo>
                  <a:pt x="1014155" y="30602"/>
                </a:lnTo>
                <a:lnTo>
                  <a:pt x="1250779" y="23229"/>
                </a:lnTo>
                <a:lnTo>
                  <a:pt x="1273908" y="19974"/>
                </a:lnTo>
                <a:lnTo>
                  <a:pt x="1295042" y="14948"/>
                </a:lnTo>
                <a:lnTo>
                  <a:pt x="1314846" y="8739"/>
                </a:lnTo>
                <a:lnTo>
                  <a:pt x="1333765" y="4599"/>
                </a:lnTo>
                <a:lnTo>
                  <a:pt x="1352091" y="1840"/>
                </a:lnTo>
                <a:lnTo>
                  <a:pt x="1370024" y="0"/>
                </a:lnTo>
                <a:lnTo>
                  <a:pt x="1415350" y="496"/>
                </a:lnTo>
                <a:lnTo>
                  <a:pt x="1462482" y="2939"/>
                </a:lnTo>
                <a:lnTo>
                  <a:pt x="1499305" y="4025"/>
                </a:lnTo>
                <a:lnTo>
                  <a:pt x="1515792" y="5267"/>
                </a:lnTo>
                <a:lnTo>
                  <a:pt x="1531546" y="7047"/>
                </a:lnTo>
                <a:lnTo>
                  <a:pt x="1600150" y="16749"/>
                </a:lnTo>
                <a:lnTo>
                  <a:pt x="1633516" y="22227"/>
                </a:lnTo>
                <a:lnTo>
                  <a:pt x="1649081" y="25022"/>
                </a:lnTo>
                <a:lnTo>
                  <a:pt x="1662315" y="27837"/>
                </a:lnTo>
                <a:lnTo>
                  <a:pt x="1673995" y="30667"/>
                </a:lnTo>
                <a:lnTo>
                  <a:pt x="1684639" y="33506"/>
                </a:lnTo>
                <a:lnTo>
                  <a:pt x="1693641" y="36350"/>
                </a:lnTo>
                <a:lnTo>
                  <a:pt x="1701546" y="39200"/>
                </a:lnTo>
                <a:lnTo>
                  <a:pt x="1716695" y="45220"/>
                </a:lnTo>
                <a:lnTo>
                  <a:pt x="1731645" y="563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26"/>
          <p:cNvSpPr/>
          <p:nvPr/>
        </p:nvSpPr>
        <p:spPr>
          <a:xfrm>
            <a:off x="3380422" y="4440554"/>
            <a:ext cx="462916" cy="34292"/>
          </a:xfrm>
          <a:custGeom>
            <a:avLst/>
            <a:gdLst/>
            <a:ahLst/>
            <a:cxnLst/>
            <a:rect l="0" t="0" r="0" b="0"/>
            <a:pathLst>
              <a:path w="462916" h="34292">
                <a:moveTo>
                  <a:pt x="0" y="34291"/>
                </a:moveTo>
                <a:lnTo>
                  <a:pt x="94868" y="34291"/>
                </a:lnTo>
                <a:lnTo>
                  <a:pt x="108966" y="33338"/>
                </a:lnTo>
                <a:lnTo>
                  <a:pt x="147489" y="29740"/>
                </a:lnTo>
                <a:lnTo>
                  <a:pt x="171669" y="26495"/>
                </a:lnTo>
                <a:lnTo>
                  <a:pt x="226475" y="17808"/>
                </a:lnTo>
                <a:lnTo>
                  <a:pt x="249090" y="14730"/>
                </a:lnTo>
                <a:lnTo>
                  <a:pt x="267978" y="12678"/>
                </a:lnTo>
                <a:lnTo>
                  <a:pt x="284379" y="11309"/>
                </a:lnTo>
                <a:lnTo>
                  <a:pt x="301029" y="9445"/>
                </a:lnTo>
                <a:lnTo>
                  <a:pt x="334768" y="4833"/>
                </a:lnTo>
                <a:lnTo>
                  <a:pt x="352719" y="3222"/>
                </a:lnTo>
                <a:lnTo>
                  <a:pt x="371354" y="2148"/>
                </a:lnTo>
                <a:lnTo>
                  <a:pt x="416736" y="637"/>
                </a:lnTo>
                <a:lnTo>
                  <a:pt x="448791" y="84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27"/>
          <p:cNvSpPr/>
          <p:nvPr/>
        </p:nvSpPr>
        <p:spPr>
          <a:xfrm>
            <a:off x="3894772" y="4294822"/>
            <a:ext cx="94299" cy="454344"/>
          </a:xfrm>
          <a:custGeom>
            <a:avLst/>
            <a:gdLst/>
            <a:ahLst/>
            <a:cxnLst/>
            <a:rect l="0" t="0" r="0" b="0"/>
            <a:pathLst>
              <a:path w="94299" h="454344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9683" y="29068"/>
                </a:lnTo>
                <a:lnTo>
                  <a:pt x="17321" y="60226"/>
                </a:lnTo>
                <a:lnTo>
                  <a:pt x="21072" y="73488"/>
                </a:lnTo>
                <a:lnTo>
                  <a:pt x="24525" y="84235"/>
                </a:lnTo>
                <a:lnTo>
                  <a:pt x="27781" y="93304"/>
                </a:lnTo>
                <a:lnTo>
                  <a:pt x="29950" y="101255"/>
                </a:lnTo>
                <a:lnTo>
                  <a:pt x="32361" y="115170"/>
                </a:lnTo>
                <a:lnTo>
                  <a:pt x="33433" y="127704"/>
                </a:lnTo>
                <a:lnTo>
                  <a:pt x="33719" y="133714"/>
                </a:lnTo>
                <a:lnTo>
                  <a:pt x="35814" y="145340"/>
                </a:lnTo>
                <a:lnTo>
                  <a:pt x="39116" y="160711"/>
                </a:lnTo>
                <a:lnTo>
                  <a:pt x="43222" y="178578"/>
                </a:lnTo>
                <a:lnTo>
                  <a:pt x="46913" y="193347"/>
                </a:lnTo>
                <a:lnTo>
                  <a:pt x="50325" y="206051"/>
                </a:lnTo>
                <a:lnTo>
                  <a:pt x="53552" y="217377"/>
                </a:lnTo>
                <a:lnTo>
                  <a:pt x="55704" y="227786"/>
                </a:lnTo>
                <a:lnTo>
                  <a:pt x="57139" y="237583"/>
                </a:lnTo>
                <a:lnTo>
                  <a:pt x="58094" y="246971"/>
                </a:lnTo>
                <a:lnTo>
                  <a:pt x="73326" y="374377"/>
                </a:lnTo>
                <a:lnTo>
                  <a:pt x="74601" y="386744"/>
                </a:lnTo>
                <a:lnTo>
                  <a:pt x="76404" y="396895"/>
                </a:lnTo>
                <a:lnTo>
                  <a:pt x="78559" y="405567"/>
                </a:lnTo>
                <a:lnTo>
                  <a:pt x="80947" y="413253"/>
                </a:lnTo>
                <a:lnTo>
                  <a:pt x="83602" y="424333"/>
                </a:lnTo>
                <a:lnTo>
                  <a:pt x="85096" y="435926"/>
                </a:lnTo>
                <a:lnTo>
                  <a:pt x="85305" y="439207"/>
                </a:lnTo>
                <a:lnTo>
                  <a:pt x="86398" y="442348"/>
                </a:lnTo>
                <a:lnTo>
                  <a:pt x="88079" y="445393"/>
                </a:lnTo>
                <a:lnTo>
                  <a:pt x="94298" y="4543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28"/>
          <p:cNvSpPr/>
          <p:nvPr/>
        </p:nvSpPr>
        <p:spPr>
          <a:xfrm>
            <a:off x="4121009" y="4315601"/>
            <a:ext cx="440573" cy="519273"/>
          </a:xfrm>
          <a:custGeom>
            <a:avLst/>
            <a:gdLst/>
            <a:ahLst/>
            <a:cxnLst/>
            <a:rect l="0" t="0" r="0" b="0"/>
            <a:pathLst>
              <a:path w="440573" h="519273">
                <a:moveTo>
                  <a:pt x="313831" y="4939"/>
                </a:moveTo>
                <a:lnTo>
                  <a:pt x="304729" y="388"/>
                </a:lnTo>
                <a:lnTo>
                  <a:pt x="301095" y="0"/>
                </a:lnTo>
                <a:lnTo>
                  <a:pt x="297720" y="694"/>
                </a:lnTo>
                <a:lnTo>
                  <a:pt x="291430" y="3052"/>
                </a:lnTo>
                <a:lnTo>
                  <a:pt x="280629" y="5332"/>
                </a:lnTo>
                <a:lnTo>
                  <a:pt x="267642" y="9241"/>
                </a:lnTo>
                <a:lnTo>
                  <a:pt x="254885" y="14153"/>
                </a:lnTo>
                <a:lnTo>
                  <a:pt x="248816" y="16797"/>
                </a:lnTo>
                <a:lnTo>
                  <a:pt x="240960" y="19512"/>
                </a:lnTo>
                <a:lnTo>
                  <a:pt x="231912" y="22274"/>
                </a:lnTo>
                <a:lnTo>
                  <a:pt x="222071" y="25068"/>
                </a:lnTo>
                <a:lnTo>
                  <a:pt x="213605" y="27883"/>
                </a:lnTo>
                <a:lnTo>
                  <a:pt x="206056" y="30713"/>
                </a:lnTo>
                <a:lnTo>
                  <a:pt x="199118" y="33551"/>
                </a:lnTo>
                <a:lnTo>
                  <a:pt x="191636" y="36396"/>
                </a:lnTo>
                <a:lnTo>
                  <a:pt x="175702" y="42097"/>
                </a:lnTo>
                <a:lnTo>
                  <a:pt x="167452" y="43999"/>
                </a:lnTo>
                <a:lnTo>
                  <a:pt x="159095" y="45266"/>
                </a:lnTo>
                <a:lnTo>
                  <a:pt x="150666" y="46111"/>
                </a:lnTo>
                <a:lnTo>
                  <a:pt x="126061" y="49590"/>
                </a:lnTo>
                <a:lnTo>
                  <a:pt x="111498" y="51851"/>
                </a:lnTo>
                <a:lnTo>
                  <a:pt x="97980" y="53359"/>
                </a:lnTo>
                <a:lnTo>
                  <a:pt x="85157" y="54364"/>
                </a:lnTo>
                <a:lnTo>
                  <a:pt x="72800" y="55034"/>
                </a:lnTo>
                <a:lnTo>
                  <a:pt x="46368" y="55778"/>
                </a:lnTo>
                <a:lnTo>
                  <a:pt x="32652" y="55977"/>
                </a:lnTo>
                <a:lnTo>
                  <a:pt x="22556" y="57061"/>
                </a:lnTo>
                <a:lnTo>
                  <a:pt x="8798" y="60807"/>
                </a:lnTo>
                <a:lnTo>
                  <a:pt x="4748" y="63139"/>
                </a:lnTo>
                <a:lnTo>
                  <a:pt x="2048" y="65647"/>
                </a:lnTo>
                <a:lnTo>
                  <a:pt x="248" y="68270"/>
                </a:lnTo>
                <a:lnTo>
                  <a:pt x="0" y="72878"/>
                </a:lnTo>
                <a:lnTo>
                  <a:pt x="2265" y="85616"/>
                </a:lnTo>
                <a:lnTo>
                  <a:pt x="3250" y="93966"/>
                </a:lnTo>
                <a:lnTo>
                  <a:pt x="3907" y="103343"/>
                </a:lnTo>
                <a:lnTo>
                  <a:pt x="4345" y="113404"/>
                </a:lnTo>
                <a:lnTo>
                  <a:pt x="5589" y="122969"/>
                </a:lnTo>
                <a:lnTo>
                  <a:pt x="7371" y="132203"/>
                </a:lnTo>
                <a:lnTo>
                  <a:pt x="9512" y="141216"/>
                </a:lnTo>
                <a:lnTo>
                  <a:pt x="11891" y="156312"/>
                </a:lnTo>
                <a:lnTo>
                  <a:pt x="12525" y="163004"/>
                </a:lnTo>
                <a:lnTo>
                  <a:pt x="20411" y="272157"/>
                </a:lnTo>
                <a:lnTo>
                  <a:pt x="21497" y="291342"/>
                </a:lnTo>
                <a:lnTo>
                  <a:pt x="22108" y="307498"/>
                </a:lnTo>
                <a:lnTo>
                  <a:pt x="22251" y="314987"/>
                </a:lnTo>
                <a:lnTo>
                  <a:pt x="24194" y="316413"/>
                </a:lnTo>
                <a:lnTo>
                  <a:pt x="27395" y="316411"/>
                </a:lnTo>
                <a:lnTo>
                  <a:pt x="31433" y="315456"/>
                </a:lnTo>
                <a:lnTo>
                  <a:pt x="34126" y="313868"/>
                </a:lnTo>
                <a:lnTo>
                  <a:pt x="35920" y="311856"/>
                </a:lnTo>
                <a:lnTo>
                  <a:pt x="37117" y="309563"/>
                </a:lnTo>
                <a:lnTo>
                  <a:pt x="51773" y="292194"/>
                </a:lnTo>
                <a:lnTo>
                  <a:pt x="58613" y="281516"/>
                </a:lnTo>
                <a:lnTo>
                  <a:pt x="63675" y="276953"/>
                </a:lnTo>
                <a:lnTo>
                  <a:pt x="76920" y="269344"/>
                </a:lnTo>
                <a:lnTo>
                  <a:pt x="84453" y="265029"/>
                </a:lnTo>
                <a:lnTo>
                  <a:pt x="92332" y="260247"/>
                </a:lnTo>
                <a:lnTo>
                  <a:pt x="100443" y="255154"/>
                </a:lnTo>
                <a:lnTo>
                  <a:pt x="132314" y="236796"/>
                </a:lnTo>
                <a:lnTo>
                  <a:pt x="152815" y="225233"/>
                </a:lnTo>
                <a:lnTo>
                  <a:pt x="169339" y="216571"/>
                </a:lnTo>
                <a:lnTo>
                  <a:pt x="183213" y="209845"/>
                </a:lnTo>
                <a:lnTo>
                  <a:pt x="195320" y="204408"/>
                </a:lnTo>
                <a:lnTo>
                  <a:pt x="206248" y="199831"/>
                </a:lnTo>
                <a:lnTo>
                  <a:pt x="216392" y="195826"/>
                </a:lnTo>
                <a:lnTo>
                  <a:pt x="226011" y="192205"/>
                </a:lnTo>
                <a:lnTo>
                  <a:pt x="236234" y="189790"/>
                </a:lnTo>
                <a:lnTo>
                  <a:pt x="246860" y="188181"/>
                </a:lnTo>
                <a:lnTo>
                  <a:pt x="257753" y="187107"/>
                </a:lnTo>
                <a:lnTo>
                  <a:pt x="267873" y="186392"/>
                </a:lnTo>
                <a:lnTo>
                  <a:pt x="277477" y="185915"/>
                </a:lnTo>
                <a:lnTo>
                  <a:pt x="294816" y="185385"/>
                </a:lnTo>
                <a:lnTo>
                  <a:pt x="308872" y="185149"/>
                </a:lnTo>
                <a:lnTo>
                  <a:pt x="316240" y="186040"/>
                </a:lnTo>
                <a:lnTo>
                  <a:pt x="324009" y="187585"/>
                </a:lnTo>
                <a:lnTo>
                  <a:pt x="332047" y="189568"/>
                </a:lnTo>
                <a:lnTo>
                  <a:pt x="340262" y="191842"/>
                </a:lnTo>
                <a:lnTo>
                  <a:pt x="357010" y="196909"/>
                </a:lnTo>
                <a:lnTo>
                  <a:pt x="364524" y="200547"/>
                </a:lnTo>
                <a:lnTo>
                  <a:pt x="377953" y="209668"/>
                </a:lnTo>
                <a:lnTo>
                  <a:pt x="390273" y="220072"/>
                </a:lnTo>
                <a:lnTo>
                  <a:pt x="402097" y="231046"/>
                </a:lnTo>
                <a:lnTo>
                  <a:pt x="413702" y="242273"/>
                </a:lnTo>
                <a:lnTo>
                  <a:pt x="422671" y="253613"/>
                </a:lnTo>
                <a:lnTo>
                  <a:pt x="429831" y="265956"/>
                </a:lnTo>
                <a:lnTo>
                  <a:pt x="436189" y="280966"/>
                </a:lnTo>
                <a:lnTo>
                  <a:pt x="438265" y="291827"/>
                </a:lnTo>
                <a:lnTo>
                  <a:pt x="439650" y="304782"/>
                </a:lnTo>
                <a:lnTo>
                  <a:pt x="440572" y="319135"/>
                </a:lnTo>
                <a:lnTo>
                  <a:pt x="440235" y="331560"/>
                </a:lnTo>
                <a:lnTo>
                  <a:pt x="439058" y="342702"/>
                </a:lnTo>
                <a:lnTo>
                  <a:pt x="437320" y="352986"/>
                </a:lnTo>
                <a:lnTo>
                  <a:pt x="433304" y="365558"/>
                </a:lnTo>
                <a:lnTo>
                  <a:pt x="427770" y="379654"/>
                </a:lnTo>
                <a:lnTo>
                  <a:pt x="421223" y="394766"/>
                </a:lnTo>
                <a:lnTo>
                  <a:pt x="414953" y="406746"/>
                </a:lnTo>
                <a:lnTo>
                  <a:pt x="408868" y="416638"/>
                </a:lnTo>
                <a:lnTo>
                  <a:pt x="391202" y="442201"/>
                </a:lnTo>
                <a:lnTo>
                  <a:pt x="378698" y="458357"/>
                </a:lnTo>
                <a:lnTo>
                  <a:pt x="371363" y="465333"/>
                </a:lnTo>
                <a:lnTo>
                  <a:pt x="363615" y="471888"/>
                </a:lnTo>
                <a:lnTo>
                  <a:pt x="355593" y="477211"/>
                </a:lnTo>
                <a:lnTo>
                  <a:pt x="347387" y="481712"/>
                </a:lnTo>
                <a:lnTo>
                  <a:pt x="319645" y="495137"/>
                </a:lnTo>
                <a:lnTo>
                  <a:pt x="309134" y="500330"/>
                </a:lnTo>
                <a:lnTo>
                  <a:pt x="299270" y="504745"/>
                </a:lnTo>
                <a:lnTo>
                  <a:pt x="289836" y="508640"/>
                </a:lnTo>
                <a:lnTo>
                  <a:pt x="280690" y="512189"/>
                </a:lnTo>
                <a:lnTo>
                  <a:pt x="271734" y="514556"/>
                </a:lnTo>
                <a:lnTo>
                  <a:pt x="262906" y="516133"/>
                </a:lnTo>
                <a:lnTo>
                  <a:pt x="254164" y="517185"/>
                </a:lnTo>
                <a:lnTo>
                  <a:pt x="245477" y="517886"/>
                </a:lnTo>
                <a:lnTo>
                  <a:pt x="236829" y="518353"/>
                </a:lnTo>
                <a:lnTo>
                  <a:pt x="219600" y="518873"/>
                </a:lnTo>
                <a:lnTo>
                  <a:pt x="163165" y="519253"/>
                </a:lnTo>
                <a:lnTo>
                  <a:pt x="148126" y="519272"/>
                </a:lnTo>
                <a:lnTo>
                  <a:pt x="140496" y="518325"/>
                </a:lnTo>
                <a:lnTo>
                  <a:pt x="132551" y="516742"/>
                </a:lnTo>
                <a:lnTo>
                  <a:pt x="124398" y="514733"/>
                </a:lnTo>
                <a:lnTo>
                  <a:pt x="102638" y="509962"/>
                </a:lnTo>
                <a:lnTo>
                  <a:pt x="90168" y="507355"/>
                </a:lnTo>
                <a:lnTo>
                  <a:pt x="79950" y="504666"/>
                </a:lnTo>
                <a:lnTo>
                  <a:pt x="71233" y="501920"/>
                </a:lnTo>
                <a:lnTo>
                  <a:pt x="48083" y="4935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29"/>
          <p:cNvSpPr/>
          <p:nvPr/>
        </p:nvSpPr>
        <p:spPr>
          <a:xfrm>
            <a:off x="5626417" y="3917666"/>
            <a:ext cx="1611631" cy="77120"/>
          </a:xfrm>
          <a:custGeom>
            <a:avLst/>
            <a:gdLst/>
            <a:ahLst/>
            <a:cxnLst/>
            <a:rect l="0" t="0" r="0" b="0"/>
            <a:pathLst>
              <a:path w="1611631" h="77120">
                <a:moveTo>
                  <a:pt x="0" y="77119"/>
                </a:moveTo>
                <a:lnTo>
                  <a:pt x="4551" y="72568"/>
                </a:lnTo>
                <a:lnTo>
                  <a:pt x="6844" y="72180"/>
                </a:lnTo>
                <a:lnTo>
                  <a:pt x="9325" y="72874"/>
                </a:lnTo>
                <a:lnTo>
                  <a:pt x="11932" y="74289"/>
                </a:lnTo>
                <a:lnTo>
                  <a:pt x="19908" y="75861"/>
                </a:lnTo>
                <a:lnTo>
                  <a:pt x="56738" y="76953"/>
                </a:lnTo>
                <a:lnTo>
                  <a:pt x="128569" y="77097"/>
                </a:lnTo>
                <a:lnTo>
                  <a:pt x="141910" y="76152"/>
                </a:lnTo>
                <a:lnTo>
                  <a:pt x="155566" y="74569"/>
                </a:lnTo>
                <a:lnTo>
                  <a:pt x="169433" y="72561"/>
                </a:lnTo>
                <a:lnTo>
                  <a:pt x="197542" y="70331"/>
                </a:lnTo>
                <a:lnTo>
                  <a:pt x="211704" y="69736"/>
                </a:lnTo>
                <a:lnTo>
                  <a:pt x="273161" y="63995"/>
                </a:lnTo>
                <a:lnTo>
                  <a:pt x="347147" y="56046"/>
                </a:lnTo>
                <a:lnTo>
                  <a:pt x="426285" y="46216"/>
                </a:lnTo>
                <a:lnTo>
                  <a:pt x="470765" y="40206"/>
                </a:lnTo>
                <a:lnTo>
                  <a:pt x="491961" y="38223"/>
                </a:lnTo>
                <a:lnTo>
                  <a:pt x="554601" y="34479"/>
                </a:lnTo>
                <a:lnTo>
                  <a:pt x="598597" y="30227"/>
                </a:lnTo>
                <a:lnTo>
                  <a:pt x="620044" y="28713"/>
                </a:lnTo>
                <a:lnTo>
                  <a:pt x="661655" y="27030"/>
                </a:lnTo>
                <a:lnTo>
                  <a:pt x="682086" y="25628"/>
                </a:lnTo>
                <a:lnTo>
                  <a:pt x="702374" y="23742"/>
                </a:lnTo>
                <a:lnTo>
                  <a:pt x="722567" y="21531"/>
                </a:lnTo>
                <a:lnTo>
                  <a:pt x="742696" y="20058"/>
                </a:lnTo>
                <a:lnTo>
                  <a:pt x="782842" y="18421"/>
                </a:lnTo>
                <a:lnTo>
                  <a:pt x="847480" y="17499"/>
                </a:lnTo>
                <a:lnTo>
                  <a:pt x="868834" y="16417"/>
                </a:lnTo>
                <a:lnTo>
                  <a:pt x="889738" y="14744"/>
                </a:lnTo>
                <a:lnTo>
                  <a:pt x="910341" y="12675"/>
                </a:lnTo>
                <a:lnTo>
                  <a:pt x="953554" y="10377"/>
                </a:lnTo>
                <a:lnTo>
                  <a:pt x="997207" y="8403"/>
                </a:lnTo>
                <a:lnTo>
                  <a:pt x="1018182" y="6543"/>
                </a:lnTo>
                <a:lnTo>
                  <a:pt x="1038833" y="4351"/>
                </a:lnTo>
                <a:lnTo>
                  <a:pt x="1060221" y="2889"/>
                </a:lnTo>
                <a:lnTo>
                  <a:pt x="1104304" y="1265"/>
                </a:lnTo>
                <a:lnTo>
                  <a:pt x="1306727" y="42"/>
                </a:lnTo>
                <a:lnTo>
                  <a:pt x="1364357" y="0"/>
                </a:lnTo>
                <a:lnTo>
                  <a:pt x="1388679" y="941"/>
                </a:lnTo>
                <a:lnTo>
                  <a:pt x="1409656" y="2521"/>
                </a:lnTo>
                <a:lnTo>
                  <a:pt x="1428403" y="4527"/>
                </a:lnTo>
                <a:lnTo>
                  <a:pt x="1459393" y="6756"/>
                </a:lnTo>
                <a:lnTo>
                  <a:pt x="1488725" y="8698"/>
                </a:lnTo>
                <a:lnTo>
                  <a:pt x="1523986" y="12737"/>
                </a:lnTo>
                <a:lnTo>
                  <a:pt x="1538913" y="15148"/>
                </a:lnTo>
                <a:lnTo>
                  <a:pt x="1551722" y="17707"/>
                </a:lnTo>
                <a:lnTo>
                  <a:pt x="1563119" y="20366"/>
                </a:lnTo>
                <a:lnTo>
                  <a:pt x="1573574" y="23091"/>
                </a:lnTo>
                <a:lnTo>
                  <a:pt x="1583402" y="25860"/>
                </a:lnTo>
                <a:lnTo>
                  <a:pt x="1592811" y="28659"/>
                </a:lnTo>
                <a:lnTo>
                  <a:pt x="1599084" y="31477"/>
                </a:lnTo>
                <a:lnTo>
                  <a:pt x="1603266" y="34309"/>
                </a:lnTo>
                <a:lnTo>
                  <a:pt x="1611630" y="428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30"/>
          <p:cNvSpPr/>
          <p:nvPr/>
        </p:nvSpPr>
        <p:spPr>
          <a:xfrm>
            <a:off x="5857875" y="4217670"/>
            <a:ext cx="514351" cy="111443"/>
          </a:xfrm>
          <a:custGeom>
            <a:avLst/>
            <a:gdLst/>
            <a:ahLst/>
            <a:cxnLst/>
            <a:rect l="0" t="0" r="0" b="0"/>
            <a:pathLst>
              <a:path w="514351" h="111443">
                <a:moveTo>
                  <a:pt x="0" y="111442"/>
                </a:moveTo>
                <a:lnTo>
                  <a:pt x="32921" y="111442"/>
                </a:lnTo>
                <a:lnTo>
                  <a:pt x="40997" y="110490"/>
                </a:lnTo>
                <a:lnTo>
                  <a:pt x="51144" y="108902"/>
                </a:lnTo>
                <a:lnTo>
                  <a:pt x="62671" y="106892"/>
                </a:lnTo>
                <a:lnTo>
                  <a:pt x="73212" y="104598"/>
                </a:lnTo>
                <a:lnTo>
                  <a:pt x="83098" y="102117"/>
                </a:lnTo>
                <a:lnTo>
                  <a:pt x="92546" y="99511"/>
                </a:lnTo>
                <a:lnTo>
                  <a:pt x="100750" y="96820"/>
                </a:lnTo>
                <a:lnTo>
                  <a:pt x="108124" y="94074"/>
                </a:lnTo>
                <a:lnTo>
                  <a:pt x="114945" y="91291"/>
                </a:lnTo>
                <a:lnTo>
                  <a:pt x="123302" y="88483"/>
                </a:lnTo>
                <a:lnTo>
                  <a:pt x="132684" y="85659"/>
                </a:lnTo>
                <a:lnTo>
                  <a:pt x="142749" y="82823"/>
                </a:lnTo>
                <a:lnTo>
                  <a:pt x="161551" y="77132"/>
                </a:lnTo>
                <a:lnTo>
                  <a:pt x="170566" y="74281"/>
                </a:lnTo>
                <a:lnTo>
                  <a:pt x="197530" y="68571"/>
                </a:lnTo>
                <a:lnTo>
                  <a:pt x="317501" y="45188"/>
                </a:lnTo>
                <a:lnTo>
                  <a:pt x="343112" y="39650"/>
                </a:lnTo>
                <a:lnTo>
                  <a:pt x="409299" y="23919"/>
                </a:lnTo>
                <a:lnTo>
                  <a:pt x="421456" y="21661"/>
                </a:lnTo>
                <a:lnTo>
                  <a:pt x="432418" y="20155"/>
                </a:lnTo>
                <a:lnTo>
                  <a:pt x="442584" y="19152"/>
                </a:lnTo>
                <a:lnTo>
                  <a:pt x="451265" y="17530"/>
                </a:lnTo>
                <a:lnTo>
                  <a:pt x="458959" y="15497"/>
                </a:lnTo>
                <a:lnTo>
                  <a:pt x="465992" y="13188"/>
                </a:lnTo>
                <a:lnTo>
                  <a:pt x="478887" y="10624"/>
                </a:lnTo>
                <a:lnTo>
                  <a:pt x="490969" y="8532"/>
                </a:lnTo>
                <a:lnTo>
                  <a:pt x="496858" y="6640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31"/>
          <p:cNvSpPr/>
          <p:nvPr/>
        </p:nvSpPr>
        <p:spPr>
          <a:xfrm>
            <a:off x="6389370" y="4097654"/>
            <a:ext cx="120015" cy="497322"/>
          </a:xfrm>
          <a:custGeom>
            <a:avLst/>
            <a:gdLst/>
            <a:ahLst/>
            <a:cxnLst/>
            <a:rect l="0" t="0" r="0" b="0"/>
            <a:pathLst>
              <a:path w="120015" h="497322">
                <a:moveTo>
                  <a:pt x="0" y="0"/>
                </a:moveTo>
                <a:lnTo>
                  <a:pt x="4550" y="9102"/>
                </a:lnTo>
                <a:lnTo>
                  <a:pt x="6843" y="14641"/>
                </a:lnTo>
                <a:lnTo>
                  <a:pt x="9325" y="21191"/>
                </a:lnTo>
                <a:lnTo>
                  <a:pt x="11931" y="28415"/>
                </a:lnTo>
                <a:lnTo>
                  <a:pt x="33803" y="93192"/>
                </a:lnTo>
                <a:lnTo>
                  <a:pt x="39680" y="113563"/>
                </a:lnTo>
                <a:lnTo>
                  <a:pt x="43599" y="130001"/>
                </a:lnTo>
                <a:lnTo>
                  <a:pt x="46211" y="143818"/>
                </a:lnTo>
                <a:lnTo>
                  <a:pt x="48905" y="155886"/>
                </a:lnTo>
                <a:lnTo>
                  <a:pt x="51653" y="166789"/>
                </a:lnTo>
                <a:lnTo>
                  <a:pt x="54437" y="176916"/>
                </a:lnTo>
                <a:lnTo>
                  <a:pt x="60072" y="195787"/>
                </a:lnTo>
                <a:lnTo>
                  <a:pt x="62908" y="204820"/>
                </a:lnTo>
                <a:lnTo>
                  <a:pt x="64798" y="213699"/>
                </a:lnTo>
                <a:lnTo>
                  <a:pt x="66059" y="222476"/>
                </a:lnTo>
                <a:lnTo>
                  <a:pt x="66899" y="231185"/>
                </a:lnTo>
                <a:lnTo>
                  <a:pt x="69364" y="246516"/>
                </a:lnTo>
                <a:lnTo>
                  <a:pt x="77183" y="288951"/>
                </a:lnTo>
                <a:lnTo>
                  <a:pt x="80983" y="306934"/>
                </a:lnTo>
                <a:lnTo>
                  <a:pt x="84469" y="321781"/>
                </a:lnTo>
                <a:lnTo>
                  <a:pt x="87745" y="334536"/>
                </a:lnTo>
                <a:lnTo>
                  <a:pt x="89929" y="345897"/>
                </a:lnTo>
                <a:lnTo>
                  <a:pt x="91385" y="356328"/>
                </a:lnTo>
                <a:lnTo>
                  <a:pt x="93955" y="380300"/>
                </a:lnTo>
                <a:lnTo>
                  <a:pt x="98273" y="416356"/>
                </a:lnTo>
                <a:lnTo>
                  <a:pt x="100757" y="433781"/>
                </a:lnTo>
                <a:lnTo>
                  <a:pt x="107853" y="477249"/>
                </a:lnTo>
                <a:lnTo>
                  <a:pt x="109847" y="492464"/>
                </a:lnTo>
                <a:lnTo>
                  <a:pt x="111331" y="495949"/>
                </a:lnTo>
                <a:lnTo>
                  <a:pt x="113274" y="497321"/>
                </a:lnTo>
                <a:lnTo>
                  <a:pt x="120014" y="4972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32"/>
          <p:cNvSpPr/>
          <p:nvPr/>
        </p:nvSpPr>
        <p:spPr>
          <a:xfrm>
            <a:off x="6590486" y="4106790"/>
            <a:ext cx="361617" cy="449802"/>
          </a:xfrm>
          <a:custGeom>
            <a:avLst/>
            <a:gdLst/>
            <a:ahLst/>
            <a:cxnLst/>
            <a:rect l="0" t="0" r="0" b="0"/>
            <a:pathLst>
              <a:path w="361617" h="449802">
                <a:moveTo>
                  <a:pt x="261798" y="25155"/>
                </a:moveTo>
                <a:lnTo>
                  <a:pt x="270901" y="16053"/>
                </a:lnTo>
                <a:lnTo>
                  <a:pt x="273581" y="12419"/>
                </a:lnTo>
                <a:lnTo>
                  <a:pt x="276560" y="5842"/>
                </a:lnTo>
                <a:lnTo>
                  <a:pt x="276402" y="3707"/>
                </a:lnTo>
                <a:lnTo>
                  <a:pt x="275344" y="2283"/>
                </a:lnTo>
                <a:lnTo>
                  <a:pt x="271353" y="0"/>
                </a:lnTo>
                <a:lnTo>
                  <a:pt x="264359" y="1717"/>
                </a:lnTo>
                <a:lnTo>
                  <a:pt x="238806" y="8706"/>
                </a:lnTo>
                <a:lnTo>
                  <a:pt x="227420" y="11331"/>
                </a:lnTo>
                <a:lnTo>
                  <a:pt x="217924" y="13081"/>
                </a:lnTo>
                <a:lnTo>
                  <a:pt x="209690" y="14248"/>
                </a:lnTo>
                <a:lnTo>
                  <a:pt x="201342" y="15979"/>
                </a:lnTo>
                <a:lnTo>
                  <a:pt x="192920" y="18085"/>
                </a:lnTo>
                <a:lnTo>
                  <a:pt x="184446" y="20441"/>
                </a:lnTo>
                <a:lnTo>
                  <a:pt x="177845" y="22965"/>
                </a:lnTo>
                <a:lnTo>
                  <a:pt x="167971" y="28309"/>
                </a:lnTo>
                <a:lnTo>
                  <a:pt x="157867" y="31319"/>
                </a:lnTo>
                <a:lnTo>
                  <a:pt x="147027" y="32657"/>
                </a:lnTo>
                <a:lnTo>
                  <a:pt x="135859" y="33251"/>
                </a:lnTo>
                <a:lnTo>
                  <a:pt x="129261" y="34363"/>
                </a:lnTo>
                <a:lnTo>
                  <a:pt x="122005" y="36056"/>
                </a:lnTo>
                <a:lnTo>
                  <a:pt x="114310" y="38137"/>
                </a:lnTo>
                <a:lnTo>
                  <a:pt x="103221" y="42990"/>
                </a:lnTo>
                <a:lnTo>
                  <a:pt x="95117" y="48321"/>
                </a:lnTo>
                <a:lnTo>
                  <a:pt x="85200" y="55726"/>
                </a:lnTo>
                <a:lnTo>
                  <a:pt x="76229" y="59295"/>
                </a:lnTo>
                <a:lnTo>
                  <a:pt x="70421" y="63506"/>
                </a:lnTo>
                <a:lnTo>
                  <a:pt x="59584" y="73632"/>
                </a:lnTo>
                <a:lnTo>
                  <a:pt x="52694" y="80333"/>
                </a:lnTo>
                <a:lnTo>
                  <a:pt x="47148" y="89563"/>
                </a:lnTo>
                <a:lnTo>
                  <a:pt x="42498" y="100478"/>
                </a:lnTo>
                <a:lnTo>
                  <a:pt x="38446" y="112518"/>
                </a:lnTo>
                <a:lnTo>
                  <a:pt x="34792" y="122449"/>
                </a:lnTo>
                <a:lnTo>
                  <a:pt x="31403" y="130975"/>
                </a:lnTo>
                <a:lnTo>
                  <a:pt x="28192" y="138564"/>
                </a:lnTo>
                <a:lnTo>
                  <a:pt x="24623" y="152076"/>
                </a:lnTo>
                <a:lnTo>
                  <a:pt x="23672" y="158346"/>
                </a:lnTo>
                <a:lnTo>
                  <a:pt x="20074" y="167853"/>
                </a:lnTo>
                <a:lnTo>
                  <a:pt x="12694" y="181100"/>
                </a:lnTo>
                <a:lnTo>
                  <a:pt x="10004" y="186269"/>
                </a:lnTo>
                <a:lnTo>
                  <a:pt x="7015" y="197091"/>
                </a:lnTo>
                <a:lnTo>
                  <a:pt x="4734" y="208251"/>
                </a:lnTo>
                <a:lnTo>
                  <a:pt x="545" y="219561"/>
                </a:lnTo>
                <a:lnTo>
                  <a:pt x="0" y="226196"/>
                </a:lnTo>
                <a:lnTo>
                  <a:pt x="589" y="233478"/>
                </a:lnTo>
                <a:lnTo>
                  <a:pt x="3826" y="252042"/>
                </a:lnTo>
                <a:lnTo>
                  <a:pt x="5997" y="253565"/>
                </a:lnTo>
                <a:lnTo>
                  <a:pt x="13489" y="255258"/>
                </a:lnTo>
                <a:lnTo>
                  <a:pt x="17202" y="254757"/>
                </a:lnTo>
                <a:lnTo>
                  <a:pt x="20629" y="253470"/>
                </a:lnTo>
                <a:lnTo>
                  <a:pt x="27930" y="249501"/>
                </a:lnTo>
                <a:lnTo>
                  <a:pt x="53636" y="236426"/>
                </a:lnTo>
                <a:lnTo>
                  <a:pt x="62063" y="231725"/>
                </a:lnTo>
                <a:lnTo>
                  <a:pt x="84127" y="218881"/>
                </a:lnTo>
                <a:lnTo>
                  <a:pt x="94774" y="213361"/>
                </a:lnTo>
                <a:lnTo>
                  <a:pt x="104729" y="208727"/>
                </a:lnTo>
                <a:lnTo>
                  <a:pt x="114223" y="204687"/>
                </a:lnTo>
                <a:lnTo>
                  <a:pt x="123409" y="201040"/>
                </a:lnTo>
                <a:lnTo>
                  <a:pt x="141237" y="194449"/>
                </a:lnTo>
                <a:lnTo>
                  <a:pt x="151897" y="191357"/>
                </a:lnTo>
                <a:lnTo>
                  <a:pt x="163766" y="188344"/>
                </a:lnTo>
                <a:lnTo>
                  <a:pt x="176441" y="185382"/>
                </a:lnTo>
                <a:lnTo>
                  <a:pt x="187749" y="183408"/>
                </a:lnTo>
                <a:lnTo>
                  <a:pt x="198145" y="182092"/>
                </a:lnTo>
                <a:lnTo>
                  <a:pt x="207933" y="181214"/>
                </a:lnTo>
                <a:lnTo>
                  <a:pt x="217315" y="180630"/>
                </a:lnTo>
                <a:lnTo>
                  <a:pt x="235361" y="179980"/>
                </a:lnTo>
                <a:lnTo>
                  <a:pt x="243221" y="180759"/>
                </a:lnTo>
                <a:lnTo>
                  <a:pt x="250366" y="182231"/>
                </a:lnTo>
                <a:lnTo>
                  <a:pt x="257034" y="184164"/>
                </a:lnTo>
                <a:lnTo>
                  <a:pt x="272064" y="188853"/>
                </a:lnTo>
                <a:lnTo>
                  <a:pt x="280072" y="191437"/>
                </a:lnTo>
                <a:lnTo>
                  <a:pt x="287315" y="195064"/>
                </a:lnTo>
                <a:lnTo>
                  <a:pt x="294050" y="199388"/>
                </a:lnTo>
                <a:lnTo>
                  <a:pt x="300444" y="204175"/>
                </a:lnTo>
                <a:lnTo>
                  <a:pt x="315170" y="214574"/>
                </a:lnTo>
                <a:lnTo>
                  <a:pt x="323096" y="220014"/>
                </a:lnTo>
                <a:lnTo>
                  <a:pt x="329334" y="225546"/>
                </a:lnTo>
                <a:lnTo>
                  <a:pt x="338804" y="236772"/>
                </a:lnTo>
                <a:lnTo>
                  <a:pt x="343616" y="246243"/>
                </a:lnTo>
                <a:lnTo>
                  <a:pt x="348729" y="258272"/>
                </a:lnTo>
                <a:lnTo>
                  <a:pt x="354042" y="272006"/>
                </a:lnTo>
                <a:lnTo>
                  <a:pt x="357584" y="283068"/>
                </a:lnTo>
                <a:lnTo>
                  <a:pt x="359945" y="292347"/>
                </a:lnTo>
                <a:lnTo>
                  <a:pt x="361519" y="300438"/>
                </a:lnTo>
                <a:lnTo>
                  <a:pt x="361616" y="308689"/>
                </a:lnTo>
                <a:lnTo>
                  <a:pt x="360730" y="317048"/>
                </a:lnTo>
                <a:lnTo>
                  <a:pt x="352460" y="360096"/>
                </a:lnTo>
                <a:lnTo>
                  <a:pt x="348909" y="370369"/>
                </a:lnTo>
                <a:lnTo>
                  <a:pt x="344638" y="379123"/>
                </a:lnTo>
                <a:lnTo>
                  <a:pt x="339885" y="386863"/>
                </a:lnTo>
                <a:lnTo>
                  <a:pt x="329524" y="400544"/>
                </a:lnTo>
                <a:lnTo>
                  <a:pt x="318569" y="412022"/>
                </a:lnTo>
                <a:lnTo>
                  <a:pt x="307350" y="420298"/>
                </a:lnTo>
                <a:lnTo>
                  <a:pt x="301691" y="423839"/>
                </a:lnTo>
                <a:lnTo>
                  <a:pt x="296013" y="427151"/>
                </a:lnTo>
                <a:lnTo>
                  <a:pt x="290324" y="430312"/>
                </a:lnTo>
                <a:lnTo>
                  <a:pt x="278921" y="436365"/>
                </a:lnTo>
                <a:lnTo>
                  <a:pt x="273214" y="439313"/>
                </a:lnTo>
                <a:lnTo>
                  <a:pt x="267503" y="441277"/>
                </a:lnTo>
                <a:lnTo>
                  <a:pt x="261792" y="442587"/>
                </a:lnTo>
                <a:lnTo>
                  <a:pt x="256079" y="443460"/>
                </a:lnTo>
                <a:lnTo>
                  <a:pt x="250366" y="444995"/>
                </a:lnTo>
                <a:lnTo>
                  <a:pt x="244652" y="446971"/>
                </a:lnTo>
                <a:lnTo>
                  <a:pt x="238937" y="449241"/>
                </a:lnTo>
                <a:lnTo>
                  <a:pt x="232271" y="449801"/>
                </a:lnTo>
                <a:lnTo>
                  <a:pt x="224968" y="449222"/>
                </a:lnTo>
                <a:lnTo>
                  <a:pt x="217242" y="447884"/>
                </a:lnTo>
                <a:lnTo>
                  <a:pt x="174513" y="441449"/>
                </a:lnTo>
                <a:lnTo>
                  <a:pt x="161698" y="439844"/>
                </a:lnTo>
                <a:lnTo>
                  <a:pt x="151250" y="438775"/>
                </a:lnTo>
                <a:lnTo>
                  <a:pt x="142379" y="438062"/>
                </a:lnTo>
                <a:lnTo>
                  <a:pt x="133608" y="436633"/>
                </a:lnTo>
                <a:lnTo>
                  <a:pt x="124904" y="434728"/>
                </a:lnTo>
                <a:lnTo>
                  <a:pt x="116243" y="432506"/>
                </a:lnTo>
                <a:lnTo>
                  <a:pt x="108564" y="431025"/>
                </a:lnTo>
                <a:lnTo>
                  <a:pt x="101540" y="430037"/>
                </a:lnTo>
                <a:lnTo>
                  <a:pt x="94952" y="429379"/>
                </a:lnTo>
                <a:lnTo>
                  <a:pt x="85092" y="426107"/>
                </a:lnTo>
                <a:lnTo>
                  <a:pt x="73204" y="4194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33"/>
          <p:cNvSpPr/>
          <p:nvPr/>
        </p:nvSpPr>
        <p:spPr>
          <a:xfrm>
            <a:off x="4306252" y="5357812"/>
            <a:ext cx="351474" cy="642939"/>
          </a:xfrm>
          <a:custGeom>
            <a:avLst/>
            <a:gdLst/>
            <a:ahLst/>
            <a:cxnLst/>
            <a:rect l="0" t="0" r="0" b="0"/>
            <a:pathLst>
              <a:path w="351474" h="642939">
                <a:moveTo>
                  <a:pt x="0" y="0"/>
                </a:moveTo>
                <a:lnTo>
                  <a:pt x="16482" y="32965"/>
                </a:lnTo>
                <a:lnTo>
                  <a:pt x="24323" y="46742"/>
                </a:lnTo>
                <a:lnTo>
                  <a:pt x="45735" y="82369"/>
                </a:lnTo>
                <a:lnTo>
                  <a:pt x="63507" y="110904"/>
                </a:lnTo>
                <a:lnTo>
                  <a:pt x="113192" y="188912"/>
                </a:lnTo>
                <a:lnTo>
                  <a:pt x="125944" y="209762"/>
                </a:lnTo>
                <a:lnTo>
                  <a:pt x="136350" y="227471"/>
                </a:lnTo>
                <a:lnTo>
                  <a:pt x="145192" y="243087"/>
                </a:lnTo>
                <a:lnTo>
                  <a:pt x="153945" y="257308"/>
                </a:lnTo>
                <a:lnTo>
                  <a:pt x="162638" y="270599"/>
                </a:lnTo>
                <a:lnTo>
                  <a:pt x="171290" y="283269"/>
                </a:lnTo>
                <a:lnTo>
                  <a:pt x="181821" y="300289"/>
                </a:lnTo>
                <a:lnTo>
                  <a:pt x="206222" y="342059"/>
                </a:lnTo>
                <a:lnTo>
                  <a:pt x="225322" y="376499"/>
                </a:lnTo>
                <a:lnTo>
                  <a:pt x="233082" y="391017"/>
                </a:lnTo>
                <a:lnTo>
                  <a:pt x="240160" y="402601"/>
                </a:lnTo>
                <a:lnTo>
                  <a:pt x="246784" y="412228"/>
                </a:lnTo>
                <a:lnTo>
                  <a:pt x="253105" y="420551"/>
                </a:lnTo>
                <a:lnTo>
                  <a:pt x="259224" y="430862"/>
                </a:lnTo>
                <a:lnTo>
                  <a:pt x="265209" y="442499"/>
                </a:lnTo>
                <a:lnTo>
                  <a:pt x="271104" y="455020"/>
                </a:lnTo>
                <a:lnTo>
                  <a:pt x="275985" y="466224"/>
                </a:lnTo>
                <a:lnTo>
                  <a:pt x="283950" y="486293"/>
                </a:lnTo>
                <a:lnTo>
                  <a:pt x="288360" y="496598"/>
                </a:lnTo>
                <a:lnTo>
                  <a:pt x="298340" y="518208"/>
                </a:lnTo>
                <a:lnTo>
                  <a:pt x="309126" y="537972"/>
                </a:lnTo>
                <a:lnTo>
                  <a:pt x="319317" y="556281"/>
                </a:lnTo>
                <a:lnTo>
                  <a:pt x="327021" y="573944"/>
                </a:lnTo>
                <a:lnTo>
                  <a:pt x="333620" y="588779"/>
                </a:lnTo>
                <a:lnTo>
                  <a:pt x="342691" y="607841"/>
                </a:lnTo>
                <a:lnTo>
                  <a:pt x="347569" y="618767"/>
                </a:lnTo>
                <a:lnTo>
                  <a:pt x="348870" y="623014"/>
                </a:lnTo>
                <a:lnTo>
                  <a:pt x="351473" y="6429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34"/>
          <p:cNvSpPr/>
          <p:nvPr/>
        </p:nvSpPr>
        <p:spPr>
          <a:xfrm>
            <a:off x="4254817" y="5357812"/>
            <a:ext cx="368618" cy="720091"/>
          </a:xfrm>
          <a:custGeom>
            <a:avLst/>
            <a:gdLst/>
            <a:ahLst/>
            <a:cxnLst/>
            <a:rect l="0" t="0" r="0" b="0"/>
            <a:pathLst>
              <a:path w="368618" h="720091">
                <a:moveTo>
                  <a:pt x="368617" y="0"/>
                </a:moveTo>
                <a:lnTo>
                  <a:pt x="359516" y="9102"/>
                </a:lnTo>
                <a:lnTo>
                  <a:pt x="356834" y="12735"/>
                </a:lnTo>
                <a:lnTo>
                  <a:pt x="351156" y="23352"/>
                </a:lnTo>
                <a:lnTo>
                  <a:pt x="343077" y="32921"/>
                </a:lnTo>
                <a:lnTo>
                  <a:pt x="332369" y="53569"/>
                </a:lnTo>
                <a:lnTo>
                  <a:pt x="326155" y="69529"/>
                </a:lnTo>
                <a:lnTo>
                  <a:pt x="319265" y="89004"/>
                </a:lnTo>
                <a:lnTo>
                  <a:pt x="309853" y="116710"/>
                </a:lnTo>
                <a:lnTo>
                  <a:pt x="304676" y="129242"/>
                </a:lnTo>
                <a:lnTo>
                  <a:pt x="293844" y="150786"/>
                </a:lnTo>
                <a:lnTo>
                  <a:pt x="277036" y="183531"/>
                </a:lnTo>
                <a:lnTo>
                  <a:pt x="272321" y="195696"/>
                </a:lnTo>
                <a:lnTo>
                  <a:pt x="268224" y="208569"/>
                </a:lnTo>
                <a:lnTo>
                  <a:pt x="264542" y="221914"/>
                </a:lnTo>
                <a:lnTo>
                  <a:pt x="259229" y="234620"/>
                </a:lnTo>
                <a:lnTo>
                  <a:pt x="252829" y="246901"/>
                </a:lnTo>
                <a:lnTo>
                  <a:pt x="245705" y="258898"/>
                </a:lnTo>
                <a:lnTo>
                  <a:pt x="239051" y="271659"/>
                </a:lnTo>
                <a:lnTo>
                  <a:pt x="232709" y="284928"/>
                </a:lnTo>
                <a:lnTo>
                  <a:pt x="226577" y="298538"/>
                </a:lnTo>
                <a:lnTo>
                  <a:pt x="214683" y="326358"/>
                </a:lnTo>
                <a:lnTo>
                  <a:pt x="208845" y="340445"/>
                </a:lnTo>
                <a:lnTo>
                  <a:pt x="203048" y="353645"/>
                </a:lnTo>
                <a:lnTo>
                  <a:pt x="191526" y="378473"/>
                </a:lnTo>
                <a:lnTo>
                  <a:pt x="181024" y="398049"/>
                </a:lnTo>
                <a:lnTo>
                  <a:pt x="137245" y="476398"/>
                </a:lnTo>
                <a:lnTo>
                  <a:pt x="111163" y="525740"/>
                </a:lnTo>
                <a:lnTo>
                  <a:pt x="99826" y="544803"/>
                </a:lnTo>
                <a:lnTo>
                  <a:pt x="89411" y="560370"/>
                </a:lnTo>
                <a:lnTo>
                  <a:pt x="79609" y="573605"/>
                </a:lnTo>
                <a:lnTo>
                  <a:pt x="72123" y="585286"/>
                </a:lnTo>
                <a:lnTo>
                  <a:pt x="56083" y="615378"/>
                </a:lnTo>
                <a:lnTo>
                  <a:pt x="39689" y="643345"/>
                </a:lnTo>
                <a:lnTo>
                  <a:pt x="28435" y="664391"/>
                </a:lnTo>
                <a:lnTo>
                  <a:pt x="17083" y="678825"/>
                </a:lnTo>
                <a:lnTo>
                  <a:pt x="7592" y="688415"/>
                </a:lnTo>
                <a:lnTo>
                  <a:pt x="3374" y="695852"/>
                </a:lnTo>
                <a:lnTo>
                  <a:pt x="1499" y="704872"/>
                </a:lnTo>
                <a:lnTo>
                  <a:pt x="0" y="7200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35"/>
          <p:cNvSpPr/>
          <p:nvPr/>
        </p:nvSpPr>
        <p:spPr>
          <a:xfrm>
            <a:off x="4846320" y="5486910"/>
            <a:ext cx="420053" cy="59498"/>
          </a:xfrm>
          <a:custGeom>
            <a:avLst/>
            <a:gdLst/>
            <a:ahLst/>
            <a:cxnLst/>
            <a:rect l="0" t="0" r="0" b="0"/>
            <a:pathLst>
              <a:path w="420053" h="59498">
                <a:moveTo>
                  <a:pt x="0" y="59497"/>
                </a:moveTo>
                <a:lnTo>
                  <a:pt x="16482" y="59497"/>
                </a:lnTo>
                <a:lnTo>
                  <a:pt x="23370" y="58545"/>
                </a:lnTo>
                <a:lnTo>
                  <a:pt x="31773" y="56957"/>
                </a:lnTo>
                <a:lnTo>
                  <a:pt x="41184" y="54947"/>
                </a:lnTo>
                <a:lnTo>
                  <a:pt x="49364" y="52653"/>
                </a:lnTo>
                <a:lnTo>
                  <a:pt x="56721" y="50172"/>
                </a:lnTo>
                <a:lnTo>
                  <a:pt x="95870" y="34795"/>
                </a:lnTo>
                <a:lnTo>
                  <a:pt x="107729" y="30647"/>
                </a:lnTo>
                <a:lnTo>
                  <a:pt x="119444" y="26929"/>
                </a:lnTo>
                <a:lnTo>
                  <a:pt x="131064" y="23497"/>
                </a:lnTo>
                <a:lnTo>
                  <a:pt x="144526" y="20257"/>
                </a:lnTo>
                <a:lnTo>
                  <a:pt x="159215" y="17145"/>
                </a:lnTo>
                <a:lnTo>
                  <a:pt x="174723" y="14117"/>
                </a:lnTo>
                <a:lnTo>
                  <a:pt x="202115" y="8213"/>
                </a:lnTo>
                <a:lnTo>
                  <a:pt x="214753" y="5305"/>
                </a:lnTo>
                <a:lnTo>
                  <a:pt x="226036" y="3367"/>
                </a:lnTo>
                <a:lnTo>
                  <a:pt x="236416" y="2074"/>
                </a:lnTo>
                <a:lnTo>
                  <a:pt x="246193" y="1213"/>
                </a:lnTo>
                <a:lnTo>
                  <a:pt x="258426" y="639"/>
                </a:lnTo>
                <a:lnTo>
                  <a:pt x="287258" y="0"/>
                </a:lnTo>
                <a:lnTo>
                  <a:pt x="299138" y="782"/>
                </a:lnTo>
                <a:lnTo>
                  <a:pt x="308963" y="2256"/>
                </a:lnTo>
                <a:lnTo>
                  <a:pt x="317417" y="4192"/>
                </a:lnTo>
                <a:lnTo>
                  <a:pt x="325911" y="5482"/>
                </a:lnTo>
                <a:lnTo>
                  <a:pt x="334431" y="6342"/>
                </a:lnTo>
                <a:lnTo>
                  <a:pt x="342969" y="6915"/>
                </a:lnTo>
                <a:lnTo>
                  <a:pt x="357536" y="7553"/>
                </a:lnTo>
                <a:lnTo>
                  <a:pt x="364087" y="7723"/>
                </a:lnTo>
                <a:lnTo>
                  <a:pt x="369407" y="8788"/>
                </a:lnTo>
                <a:lnTo>
                  <a:pt x="373906" y="10451"/>
                </a:lnTo>
                <a:lnTo>
                  <a:pt x="377858" y="12513"/>
                </a:lnTo>
                <a:lnTo>
                  <a:pt x="381445" y="14839"/>
                </a:lnTo>
                <a:lnTo>
                  <a:pt x="384789" y="17343"/>
                </a:lnTo>
                <a:lnTo>
                  <a:pt x="387971" y="19964"/>
                </a:lnTo>
                <a:lnTo>
                  <a:pt x="391044" y="21712"/>
                </a:lnTo>
                <a:lnTo>
                  <a:pt x="394046" y="22877"/>
                </a:lnTo>
                <a:lnTo>
                  <a:pt x="397000" y="23654"/>
                </a:lnTo>
                <a:lnTo>
                  <a:pt x="399921" y="25124"/>
                </a:lnTo>
                <a:lnTo>
                  <a:pt x="402822" y="27057"/>
                </a:lnTo>
                <a:lnTo>
                  <a:pt x="409769" y="32452"/>
                </a:lnTo>
                <a:lnTo>
                  <a:pt x="411292" y="33847"/>
                </a:lnTo>
                <a:lnTo>
                  <a:pt x="420052" y="4235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36"/>
          <p:cNvSpPr/>
          <p:nvPr/>
        </p:nvSpPr>
        <p:spPr>
          <a:xfrm>
            <a:off x="4760595" y="5752147"/>
            <a:ext cx="480060" cy="30658"/>
          </a:xfrm>
          <a:custGeom>
            <a:avLst/>
            <a:gdLst/>
            <a:ahLst/>
            <a:cxnLst/>
            <a:rect l="0" t="0" r="0" b="0"/>
            <a:pathLst>
              <a:path w="480060" h="30658">
                <a:moveTo>
                  <a:pt x="0" y="0"/>
                </a:moveTo>
                <a:lnTo>
                  <a:pt x="11931" y="11932"/>
                </a:lnTo>
                <a:lnTo>
                  <a:pt x="15574" y="13670"/>
                </a:lnTo>
                <a:lnTo>
                  <a:pt x="19908" y="14828"/>
                </a:lnTo>
                <a:lnTo>
                  <a:pt x="24702" y="15600"/>
                </a:lnTo>
                <a:lnTo>
                  <a:pt x="29802" y="17068"/>
                </a:lnTo>
                <a:lnTo>
                  <a:pt x="35108" y="18999"/>
                </a:lnTo>
                <a:lnTo>
                  <a:pt x="40550" y="21238"/>
                </a:lnTo>
                <a:lnTo>
                  <a:pt x="46084" y="22731"/>
                </a:lnTo>
                <a:lnTo>
                  <a:pt x="51677" y="23727"/>
                </a:lnTo>
                <a:lnTo>
                  <a:pt x="57311" y="24390"/>
                </a:lnTo>
                <a:lnTo>
                  <a:pt x="71191" y="25128"/>
                </a:lnTo>
                <a:lnTo>
                  <a:pt x="78893" y="25325"/>
                </a:lnTo>
                <a:lnTo>
                  <a:pt x="346882" y="25716"/>
                </a:lnTo>
                <a:lnTo>
                  <a:pt x="358890" y="26670"/>
                </a:lnTo>
                <a:lnTo>
                  <a:pt x="371657" y="28257"/>
                </a:lnTo>
                <a:lnTo>
                  <a:pt x="384932" y="30269"/>
                </a:lnTo>
                <a:lnTo>
                  <a:pt x="395686" y="30657"/>
                </a:lnTo>
                <a:lnTo>
                  <a:pt x="404760" y="29962"/>
                </a:lnTo>
                <a:lnTo>
                  <a:pt x="412715" y="28548"/>
                </a:lnTo>
                <a:lnTo>
                  <a:pt x="419923" y="27604"/>
                </a:lnTo>
                <a:lnTo>
                  <a:pt x="426634" y="26975"/>
                </a:lnTo>
                <a:lnTo>
                  <a:pt x="438217" y="26277"/>
                </a:lnTo>
                <a:lnTo>
                  <a:pt x="442640" y="26091"/>
                </a:lnTo>
                <a:lnTo>
                  <a:pt x="480059" y="257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37"/>
          <p:cNvSpPr/>
          <p:nvPr/>
        </p:nvSpPr>
        <p:spPr>
          <a:xfrm>
            <a:off x="5532405" y="5256482"/>
            <a:ext cx="496921" cy="744269"/>
          </a:xfrm>
          <a:custGeom>
            <a:avLst/>
            <a:gdLst/>
            <a:ahLst/>
            <a:cxnLst/>
            <a:rect l="0" t="0" r="0" b="0"/>
            <a:pathLst>
              <a:path w="496921" h="744269">
                <a:moveTo>
                  <a:pt x="496920" y="58468"/>
                </a:moveTo>
                <a:lnTo>
                  <a:pt x="478716" y="53917"/>
                </a:lnTo>
                <a:lnTo>
                  <a:pt x="467239" y="49143"/>
                </a:lnTo>
                <a:lnTo>
                  <a:pt x="458963" y="44798"/>
                </a:lnTo>
                <a:lnTo>
                  <a:pt x="448949" y="41400"/>
                </a:lnTo>
                <a:lnTo>
                  <a:pt x="442896" y="37229"/>
                </a:lnTo>
                <a:lnTo>
                  <a:pt x="433282" y="32879"/>
                </a:lnTo>
                <a:lnTo>
                  <a:pt x="402279" y="20425"/>
                </a:lnTo>
                <a:lnTo>
                  <a:pt x="389059" y="15961"/>
                </a:lnTo>
                <a:lnTo>
                  <a:pt x="378340" y="12985"/>
                </a:lnTo>
                <a:lnTo>
                  <a:pt x="346533" y="6256"/>
                </a:lnTo>
                <a:lnTo>
                  <a:pt x="333797" y="3658"/>
                </a:lnTo>
                <a:lnTo>
                  <a:pt x="323401" y="1925"/>
                </a:lnTo>
                <a:lnTo>
                  <a:pt x="314566" y="770"/>
                </a:lnTo>
                <a:lnTo>
                  <a:pt x="306770" y="0"/>
                </a:lnTo>
                <a:lnTo>
                  <a:pt x="296811" y="439"/>
                </a:lnTo>
                <a:lnTo>
                  <a:pt x="285409" y="1685"/>
                </a:lnTo>
                <a:lnTo>
                  <a:pt x="273045" y="3467"/>
                </a:lnTo>
                <a:lnTo>
                  <a:pt x="262897" y="4656"/>
                </a:lnTo>
                <a:lnTo>
                  <a:pt x="254227" y="5448"/>
                </a:lnTo>
                <a:lnTo>
                  <a:pt x="246542" y="5976"/>
                </a:lnTo>
                <a:lnTo>
                  <a:pt x="238562" y="8233"/>
                </a:lnTo>
                <a:lnTo>
                  <a:pt x="230383" y="11643"/>
                </a:lnTo>
                <a:lnTo>
                  <a:pt x="222073" y="15821"/>
                </a:lnTo>
                <a:lnTo>
                  <a:pt x="211771" y="21464"/>
                </a:lnTo>
                <a:lnTo>
                  <a:pt x="187624" y="35354"/>
                </a:lnTo>
                <a:lnTo>
                  <a:pt x="166097" y="48513"/>
                </a:lnTo>
                <a:lnTo>
                  <a:pt x="137914" y="66631"/>
                </a:lnTo>
                <a:lnTo>
                  <a:pt x="128995" y="72482"/>
                </a:lnTo>
                <a:lnTo>
                  <a:pt x="114005" y="84064"/>
                </a:lnTo>
                <a:lnTo>
                  <a:pt x="100993" y="96514"/>
                </a:lnTo>
                <a:lnTo>
                  <a:pt x="88859" y="111572"/>
                </a:lnTo>
                <a:lnTo>
                  <a:pt x="77117" y="127790"/>
                </a:lnTo>
                <a:lnTo>
                  <a:pt x="63643" y="146427"/>
                </a:lnTo>
                <a:lnTo>
                  <a:pt x="44955" y="170585"/>
                </a:lnTo>
                <a:lnTo>
                  <a:pt x="31569" y="192118"/>
                </a:lnTo>
                <a:lnTo>
                  <a:pt x="10664" y="233775"/>
                </a:lnTo>
                <a:lnTo>
                  <a:pt x="4581" y="251000"/>
                </a:lnTo>
                <a:lnTo>
                  <a:pt x="1156" y="271407"/>
                </a:lnTo>
                <a:lnTo>
                  <a:pt x="0" y="290818"/>
                </a:lnTo>
                <a:lnTo>
                  <a:pt x="857" y="294331"/>
                </a:lnTo>
                <a:lnTo>
                  <a:pt x="4350" y="300773"/>
                </a:lnTo>
                <a:lnTo>
                  <a:pt x="19873" y="318449"/>
                </a:lnTo>
                <a:lnTo>
                  <a:pt x="28336" y="327057"/>
                </a:lnTo>
                <a:lnTo>
                  <a:pt x="31178" y="328968"/>
                </a:lnTo>
                <a:lnTo>
                  <a:pt x="36875" y="331090"/>
                </a:lnTo>
                <a:lnTo>
                  <a:pt x="49989" y="332285"/>
                </a:lnTo>
                <a:lnTo>
                  <a:pt x="60476" y="332564"/>
                </a:lnTo>
                <a:lnTo>
                  <a:pt x="82731" y="332744"/>
                </a:lnTo>
                <a:lnTo>
                  <a:pt x="94079" y="330228"/>
                </a:lnTo>
                <a:lnTo>
                  <a:pt x="108637" y="325997"/>
                </a:lnTo>
                <a:lnTo>
                  <a:pt x="116704" y="324054"/>
                </a:lnTo>
                <a:lnTo>
                  <a:pt x="131957" y="317606"/>
                </a:lnTo>
                <a:lnTo>
                  <a:pt x="142944" y="312388"/>
                </a:lnTo>
                <a:lnTo>
                  <a:pt x="156717" y="306894"/>
                </a:lnTo>
                <a:lnTo>
                  <a:pt x="171411" y="300324"/>
                </a:lnTo>
                <a:lnTo>
                  <a:pt x="184292" y="291054"/>
                </a:lnTo>
                <a:lnTo>
                  <a:pt x="196366" y="280585"/>
                </a:lnTo>
                <a:lnTo>
                  <a:pt x="208082" y="269581"/>
                </a:lnTo>
                <a:lnTo>
                  <a:pt x="236207" y="241915"/>
                </a:lnTo>
                <a:lnTo>
                  <a:pt x="268785" y="209428"/>
                </a:lnTo>
                <a:lnTo>
                  <a:pt x="284084" y="189061"/>
                </a:lnTo>
                <a:lnTo>
                  <a:pt x="299456" y="166991"/>
                </a:lnTo>
                <a:lnTo>
                  <a:pt x="312638" y="150833"/>
                </a:lnTo>
                <a:lnTo>
                  <a:pt x="339871" y="117374"/>
                </a:lnTo>
                <a:lnTo>
                  <a:pt x="353460" y="98618"/>
                </a:lnTo>
                <a:lnTo>
                  <a:pt x="366466" y="77349"/>
                </a:lnTo>
                <a:lnTo>
                  <a:pt x="378892" y="56442"/>
                </a:lnTo>
                <a:lnTo>
                  <a:pt x="392098" y="37230"/>
                </a:lnTo>
                <a:lnTo>
                  <a:pt x="395607" y="32879"/>
                </a:lnTo>
                <a:lnTo>
                  <a:pt x="397945" y="30931"/>
                </a:lnTo>
                <a:lnTo>
                  <a:pt x="399504" y="30585"/>
                </a:lnTo>
                <a:lnTo>
                  <a:pt x="400543" y="31307"/>
                </a:lnTo>
                <a:lnTo>
                  <a:pt x="401237" y="32741"/>
                </a:lnTo>
                <a:lnTo>
                  <a:pt x="403164" y="40262"/>
                </a:lnTo>
                <a:lnTo>
                  <a:pt x="406990" y="49106"/>
                </a:lnTo>
                <a:lnTo>
                  <a:pt x="409326" y="67007"/>
                </a:lnTo>
                <a:lnTo>
                  <a:pt x="409949" y="78448"/>
                </a:lnTo>
                <a:lnTo>
                  <a:pt x="410641" y="111481"/>
                </a:lnTo>
                <a:lnTo>
                  <a:pt x="410826" y="130956"/>
                </a:lnTo>
                <a:lnTo>
                  <a:pt x="409996" y="153466"/>
                </a:lnTo>
                <a:lnTo>
                  <a:pt x="408490" y="177997"/>
                </a:lnTo>
                <a:lnTo>
                  <a:pt x="406534" y="203877"/>
                </a:lnTo>
                <a:lnTo>
                  <a:pt x="406182" y="237322"/>
                </a:lnTo>
                <a:lnTo>
                  <a:pt x="406901" y="275812"/>
                </a:lnTo>
                <a:lnTo>
                  <a:pt x="409922" y="379406"/>
                </a:lnTo>
                <a:lnTo>
                  <a:pt x="410346" y="403871"/>
                </a:lnTo>
                <a:lnTo>
                  <a:pt x="402622" y="7442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529"/>
          <p:cNvSpPr/>
          <p:nvPr/>
        </p:nvSpPr>
        <p:spPr>
          <a:xfrm>
            <a:off x="1160144" y="1485575"/>
            <a:ext cx="466913" cy="545943"/>
          </a:xfrm>
          <a:custGeom>
            <a:avLst/>
            <a:gdLst/>
            <a:ahLst/>
            <a:cxnLst/>
            <a:rect l="0" t="0" r="0" b="0"/>
            <a:pathLst>
              <a:path w="466913" h="545943">
                <a:moveTo>
                  <a:pt x="0" y="126055"/>
                </a:moveTo>
                <a:lnTo>
                  <a:pt x="0" y="105903"/>
                </a:lnTo>
                <a:lnTo>
                  <a:pt x="953" y="103095"/>
                </a:lnTo>
                <a:lnTo>
                  <a:pt x="4551" y="97436"/>
                </a:lnTo>
                <a:lnTo>
                  <a:pt x="17368" y="83186"/>
                </a:lnTo>
                <a:lnTo>
                  <a:pt x="28619" y="71761"/>
                </a:lnTo>
                <a:lnTo>
                  <a:pt x="39390" y="63506"/>
                </a:lnTo>
                <a:lnTo>
                  <a:pt x="52749" y="54440"/>
                </a:lnTo>
                <a:lnTo>
                  <a:pt x="65037" y="47236"/>
                </a:lnTo>
                <a:lnTo>
                  <a:pt x="76848" y="40859"/>
                </a:lnTo>
                <a:lnTo>
                  <a:pt x="87495" y="34850"/>
                </a:lnTo>
                <a:lnTo>
                  <a:pt x="99796" y="26112"/>
                </a:lnTo>
                <a:lnTo>
                  <a:pt x="109759" y="20358"/>
                </a:lnTo>
                <a:lnTo>
                  <a:pt x="120537" y="17166"/>
                </a:lnTo>
                <a:lnTo>
                  <a:pt x="126078" y="16315"/>
                </a:lnTo>
                <a:lnTo>
                  <a:pt x="136440" y="13842"/>
                </a:lnTo>
                <a:lnTo>
                  <a:pt x="165733" y="6015"/>
                </a:lnTo>
                <a:lnTo>
                  <a:pt x="179069" y="3166"/>
                </a:lnTo>
                <a:lnTo>
                  <a:pt x="190817" y="1266"/>
                </a:lnTo>
                <a:lnTo>
                  <a:pt x="201506" y="0"/>
                </a:lnTo>
                <a:lnTo>
                  <a:pt x="210538" y="108"/>
                </a:lnTo>
                <a:lnTo>
                  <a:pt x="218464" y="1133"/>
                </a:lnTo>
                <a:lnTo>
                  <a:pt x="231398" y="3859"/>
                </a:lnTo>
                <a:lnTo>
                  <a:pt x="240321" y="5070"/>
                </a:lnTo>
                <a:lnTo>
                  <a:pt x="244987" y="7298"/>
                </a:lnTo>
                <a:lnTo>
                  <a:pt x="255251" y="14854"/>
                </a:lnTo>
                <a:lnTo>
                  <a:pt x="267188" y="25267"/>
                </a:lnTo>
                <a:lnTo>
                  <a:pt x="276758" y="38936"/>
                </a:lnTo>
                <a:lnTo>
                  <a:pt x="280166" y="49553"/>
                </a:lnTo>
                <a:lnTo>
                  <a:pt x="281075" y="55051"/>
                </a:lnTo>
                <a:lnTo>
                  <a:pt x="279545" y="66240"/>
                </a:lnTo>
                <a:lnTo>
                  <a:pt x="276643" y="77563"/>
                </a:lnTo>
                <a:lnTo>
                  <a:pt x="275352" y="88945"/>
                </a:lnTo>
                <a:lnTo>
                  <a:pt x="269699" y="105434"/>
                </a:lnTo>
                <a:lnTo>
                  <a:pt x="265524" y="115165"/>
                </a:lnTo>
                <a:lnTo>
                  <a:pt x="261789" y="124510"/>
                </a:lnTo>
                <a:lnTo>
                  <a:pt x="255098" y="142513"/>
                </a:lnTo>
                <a:lnTo>
                  <a:pt x="248950" y="157499"/>
                </a:lnTo>
                <a:lnTo>
                  <a:pt x="242090" y="170510"/>
                </a:lnTo>
                <a:lnTo>
                  <a:pt x="232691" y="182642"/>
                </a:lnTo>
                <a:lnTo>
                  <a:pt x="219623" y="194385"/>
                </a:lnTo>
                <a:lnTo>
                  <a:pt x="205243" y="205954"/>
                </a:lnTo>
                <a:lnTo>
                  <a:pt x="192502" y="217445"/>
                </a:lnTo>
                <a:lnTo>
                  <a:pt x="177949" y="228903"/>
                </a:lnTo>
                <a:lnTo>
                  <a:pt x="170068" y="234625"/>
                </a:lnTo>
                <a:lnTo>
                  <a:pt x="156231" y="246063"/>
                </a:lnTo>
                <a:lnTo>
                  <a:pt x="142779" y="257497"/>
                </a:lnTo>
                <a:lnTo>
                  <a:pt x="135191" y="263213"/>
                </a:lnTo>
                <a:lnTo>
                  <a:pt x="127275" y="268928"/>
                </a:lnTo>
                <a:lnTo>
                  <a:pt x="115330" y="275596"/>
                </a:lnTo>
                <a:lnTo>
                  <a:pt x="100699" y="282899"/>
                </a:lnTo>
                <a:lnTo>
                  <a:pt x="84278" y="290625"/>
                </a:lnTo>
                <a:lnTo>
                  <a:pt x="72378" y="296728"/>
                </a:lnTo>
                <a:lnTo>
                  <a:pt x="63492" y="301750"/>
                </a:lnTo>
                <a:lnTo>
                  <a:pt x="56616" y="306050"/>
                </a:lnTo>
                <a:lnTo>
                  <a:pt x="52032" y="307964"/>
                </a:lnTo>
                <a:lnTo>
                  <a:pt x="48975" y="308287"/>
                </a:lnTo>
                <a:lnTo>
                  <a:pt x="46938" y="307551"/>
                </a:lnTo>
                <a:lnTo>
                  <a:pt x="42134" y="304192"/>
                </a:lnTo>
                <a:lnTo>
                  <a:pt x="39519" y="301963"/>
                </a:lnTo>
                <a:lnTo>
                  <a:pt x="38729" y="299524"/>
                </a:lnTo>
                <a:lnTo>
                  <a:pt x="39155" y="296946"/>
                </a:lnTo>
                <a:lnTo>
                  <a:pt x="42167" y="291541"/>
                </a:lnTo>
                <a:lnTo>
                  <a:pt x="46681" y="285964"/>
                </a:lnTo>
                <a:lnTo>
                  <a:pt x="59128" y="277469"/>
                </a:lnTo>
                <a:lnTo>
                  <a:pt x="72000" y="271772"/>
                </a:lnTo>
                <a:lnTo>
                  <a:pt x="79432" y="268920"/>
                </a:lnTo>
                <a:lnTo>
                  <a:pt x="95311" y="263210"/>
                </a:lnTo>
                <a:lnTo>
                  <a:pt x="128788" y="251784"/>
                </a:lnTo>
                <a:lnTo>
                  <a:pt x="138246" y="248926"/>
                </a:lnTo>
                <a:lnTo>
                  <a:pt x="158916" y="243212"/>
                </a:lnTo>
                <a:lnTo>
                  <a:pt x="172619" y="240354"/>
                </a:lnTo>
                <a:lnTo>
                  <a:pt x="188422" y="237497"/>
                </a:lnTo>
                <a:lnTo>
                  <a:pt x="242519" y="228925"/>
                </a:lnTo>
                <a:lnTo>
                  <a:pt x="261692" y="226067"/>
                </a:lnTo>
                <a:lnTo>
                  <a:pt x="277332" y="224162"/>
                </a:lnTo>
                <a:lnTo>
                  <a:pt x="290615" y="222892"/>
                </a:lnTo>
                <a:lnTo>
                  <a:pt x="302329" y="222045"/>
                </a:lnTo>
                <a:lnTo>
                  <a:pt x="313948" y="222433"/>
                </a:lnTo>
                <a:lnTo>
                  <a:pt x="325503" y="223645"/>
                </a:lnTo>
                <a:lnTo>
                  <a:pt x="337018" y="225405"/>
                </a:lnTo>
                <a:lnTo>
                  <a:pt x="346599" y="227530"/>
                </a:lnTo>
                <a:lnTo>
                  <a:pt x="354891" y="229900"/>
                </a:lnTo>
                <a:lnTo>
                  <a:pt x="386438" y="240547"/>
                </a:lnTo>
                <a:lnTo>
                  <a:pt x="394786" y="244293"/>
                </a:lnTo>
                <a:lnTo>
                  <a:pt x="403208" y="248695"/>
                </a:lnTo>
                <a:lnTo>
                  <a:pt x="419234" y="257714"/>
                </a:lnTo>
                <a:lnTo>
                  <a:pt x="432706" y="264897"/>
                </a:lnTo>
                <a:lnTo>
                  <a:pt x="442504" y="273805"/>
                </a:lnTo>
                <a:lnTo>
                  <a:pt x="456555" y="290495"/>
                </a:lnTo>
                <a:lnTo>
                  <a:pt x="458675" y="294736"/>
                </a:lnTo>
                <a:lnTo>
                  <a:pt x="462612" y="311713"/>
                </a:lnTo>
                <a:lnTo>
                  <a:pt x="466908" y="329854"/>
                </a:lnTo>
                <a:lnTo>
                  <a:pt x="466912" y="345537"/>
                </a:lnTo>
                <a:lnTo>
                  <a:pt x="463740" y="358857"/>
                </a:lnTo>
                <a:lnTo>
                  <a:pt x="459154" y="371127"/>
                </a:lnTo>
                <a:lnTo>
                  <a:pt x="451401" y="382931"/>
                </a:lnTo>
                <a:lnTo>
                  <a:pt x="440653" y="394527"/>
                </a:lnTo>
                <a:lnTo>
                  <a:pt x="426351" y="406031"/>
                </a:lnTo>
                <a:lnTo>
                  <a:pt x="415679" y="413670"/>
                </a:lnTo>
                <a:lnTo>
                  <a:pt x="354848" y="455136"/>
                </a:lnTo>
                <a:lnTo>
                  <a:pt x="344198" y="461647"/>
                </a:lnTo>
                <a:lnTo>
                  <a:pt x="333288" y="467893"/>
                </a:lnTo>
                <a:lnTo>
                  <a:pt x="322205" y="473962"/>
                </a:lnTo>
                <a:lnTo>
                  <a:pt x="308148" y="480865"/>
                </a:lnTo>
                <a:lnTo>
                  <a:pt x="274750" y="496156"/>
                </a:lnTo>
                <a:lnTo>
                  <a:pt x="257462" y="503281"/>
                </a:lnTo>
                <a:lnTo>
                  <a:pt x="240221" y="509936"/>
                </a:lnTo>
                <a:lnTo>
                  <a:pt x="223013" y="516278"/>
                </a:lnTo>
                <a:lnTo>
                  <a:pt x="207730" y="521459"/>
                </a:lnTo>
                <a:lnTo>
                  <a:pt x="193732" y="525865"/>
                </a:lnTo>
                <a:lnTo>
                  <a:pt x="180590" y="529755"/>
                </a:lnTo>
                <a:lnTo>
                  <a:pt x="169923" y="533300"/>
                </a:lnTo>
                <a:lnTo>
                  <a:pt x="160907" y="536617"/>
                </a:lnTo>
                <a:lnTo>
                  <a:pt x="152992" y="539780"/>
                </a:lnTo>
                <a:lnTo>
                  <a:pt x="144857" y="541889"/>
                </a:lnTo>
                <a:lnTo>
                  <a:pt x="136577" y="543295"/>
                </a:lnTo>
                <a:lnTo>
                  <a:pt x="128199" y="544232"/>
                </a:lnTo>
                <a:lnTo>
                  <a:pt x="118803" y="544857"/>
                </a:lnTo>
                <a:lnTo>
                  <a:pt x="108730" y="545274"/>
                </a:lnTo>
                <a:lnTo>
                  <a:pt x="78889" y="545860"/>
                </a:lnTo>
                <a:lnTo>
                  <a:pt x="69738" y="545942"/>
                </a:lnTo>
                <a:lnTo>
                  <a:pt x="61732" y="545045"/>
                </a:lnTo>
                <a:lnTo>
                  <a:pt x="47757" y="541508"/>
                </a:lnTo>
                <a:lnTo>
                  <a:pt x="33730" y="538712"/>
                </a:lnTo>
                <a:lnTo>
                  <a:pt x="23541" y="537883"/>
                </a:lnTo>
                <a:lnTo>
                  <a:pt x="21409" y="536815"/>
                </a:lnTo>
                <a:lnTo>
                  <a:pt x="19988" y="535150"/>
                </a:lnTo>
                <a:lnTo>
                  <a:pt x="19040" y="533087"/>
                </a:lnTo>
                <a:lnTo>
                  <a:pt x="18409" y="532664"/>
                </a:lnTo>
                <a:lnTo>
                  <a:pt x="17988" y="533335"/>
                </a:lnTo>
                <a:lnTo>
                  <a:pt x="17145" y="5375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30"/>
          <p:cNvSpPr/>
          <p:nvPr/>
        </p:nvSpPr>
        <p:spPr>
          <a:xfrm>
            <a:off x="1761913" y="1285875"/>
            <a:ext cx="349780" cy="788671"/>
          </a:xfrm>
          <a:custGeom>
            <a:avLst/>
            <a:gdLst/>
            <a:ahLst/>
            <a:cxnLst/>
            <a:rect l="0" t="0" r="0" b="0"/>
            <a:pathLst>
              <a:path w="349780" h="788671">
                <a:moveTo>
                  <a:pt x="349779" y="0"/>
                </a:moveTo>
                <a:lnTo>
                  <a:pt x="300419" y="0"/>
                </a:lnTo>
                <a:lnTo>
                  <a:pt x="295917" y="952"/>
                </a:lnTo>
                <a:lnTo>
                  <a:pt x="288375" y="4550"/>
                </a:lnTo>
                <a:lnTo>
                  <a:pt x="274820" y="14622"/>
                </a:lnTo>
                <a:lnTo>
                  <a:pt x="265346" y="20151"/>
                </a:lnTo>
                <a:lnTo>
                  <a:pt x="254786" y="25783"/>
                </a:lnTo>
                <a:lnTo>
                  <a:pt x="249303" y="28619"/>
                </a:lnTo>
                <a:lnTo>
                  <a:pt x="240670" y="36849"/>
                </a:lnTo>
                <a:lnTo>
                  <a:pt x="237035" y="41711"/>
                </a:lnTo>
                <a:lnTo>
                  <a:pt x="227916" y="49653"/>
                </a:lnTo>
                <a:lnTo>
                  <a:pt x="222817" y="53104"/>
                </a:lnTo>
                <a:lnTo>
                  <a:pt x="215607" y="59215"/>
                </a:lnTo>
                <a:lnTo>
                  <a:pt x="206991" y="67099"/>
                </a:lnTo>
                <a:lnTo>
                  <a:pt x="197437" y="76165"/>
                </a:lnTo>
                <a:lnTo>
                  <a:pt x="188210" y="86019"/>
                </a:lnTo>
                <a:lnTo>
                  <a:pt x="179201" y="96398"/>
                </a:lnTo>
                <a:lnTo>
                  <a:pt x="170338" y="107128"/>
                </a:lnTo>
                <a:lnTo>
                  <a:pt x="163477" y="117138"/>
                </a:lnTo>
                <a:lnTo>
                  <a:pt x="153313" y="135881"/>
                </a:lnTo>
                <a:lnTo>
                  <a:pt x="147364" y="146785"/>
                </a:lnTo>
                <a:lnTo>
                  <a:pt x="133134" y="171600"/>
                </a:lnTo>
                <a:lnTo>
                  <a:pt x="126292" y="186790"/>
                </a:lnTo>
                <a:lnTo>
                  <a:pt x="119825" y="203584"/>
                </a:lnTo>
                <a:lnTo>
                  <a:pt x="100309" y="260241"/>
                </a:lnTo>
                <a:lnTo>
                  <a:pt x="90949" y="280445"/>
                </a:lnTo>
                <a:lnTo>
                  <a:pt x="81391" y="299902"/>
                </a:lnTo>
                <a:lnTo>
                  <a:pt x="73968" y="321250"/>
                </a:lnTo>
                <a:lnTo>
                  <a:pt x="64434" y="350137"/>
                </a:lnTo>
                <a:lnTo>
                  <a:pt x="58494" y="370564"/>
                </a:lnTo>
                <a:lnTo>
                  <a:pt x="52679" y="391390"/>
                </a:lnTo>
                <a:lnTo>
                  <a:pt x="44050" y="420132"/>
                </a:lnTo>
                <a:lnTo>
                  <a:pt x="35461" y="451402"/>
                </a:lnTo>
                <a:lnTo>
                  <a:pt x="29742" y="470180"/>
                </a:lnTo>
                <a:lnTo>
                  <a:pt x="26884" y="482999"/>
                </a:lnTo>
                <a:lnTo>
                  <a:pt x="24025" y="498211"/>
                </a:lnTo>
                <a:lnTo>
                  <a:pt x="21167" y="515021"/>
                </a:lnTo>
                <a:lnTo>
                  <a:pt x="18310" y="529085"/>
                </a:lnTo>
                <a:lnTo>
                  <a:pt x="9737" y="565388"/>
                </a:lnTo>
                <a:lnTo>
                  <a:pt x="4022" y="595136"/>
                </a:lnTo>
                <a:lnTo>
                  <a:pt x="2117" y="608212"/>
                </a:lnTo>
                <a:lnTo>
                  <a:pt x="0" y="630361"/>
                </a:lnTo>
                <a:lnTo>
                  <a:pt x="1599" y="649730"/>
                </a:lnTo>
                <a:lnTo>
                  <a:pt x="5485" y="668816"/>
                </a:lnTo>
                <a:lnTo>
                  <a:pt x="10387" y="689999"/>
                </a:lnTo>
                <a:lnTo>
                  <a:pt x="18501" y="714243"/>
                </a:lnTo>
                <a:lnTo>
                  <a:pt x="26650" y="727334"/>
                </a:lnTo>
                <a:lnTo>
                  <a:pt x="36621" y="738549"/>
                </a:lnTo>
                <a:lnTo>
                  <a:pt x="47403" y="746709"/>
                </a:lnTo>
                <a:lnTo>
                  <a:pt x="52945" y="750218"/>
                </a:lnTo>
                <a:lnTo>
                  <a:pt x="58544" y="753510"/>
                </a:lnTo>
                <a:lnTo>
                  <a:pt x="64183" y="756658"/>
                </a:lnTo>
                <a:lnTo>
                  <a:pt x="75527" y="762694"/>
                </a:lnTo>
                <a:lnTo>
                  <a:pt x="98332" y="774331"/>
                </a:lnTo>
                <a:lnTo>
                  <a:pt x="104043" y="776253"/>
                </a:lnTo>
                <a:lnTo>
                  <a:pt x="109755" y="777534"/>
                </a:lnTo>
                <a:lnTo>
                  <a:pt x="115468" y="778389"/>
                </a:lnTo>
                <a:lnTo>
                  <a:pt x="121182" y="779911"/>
                </a:lnTo>
                <a:lnTo>
                  <a:pt x="126896" y="781878"/>
                </a:lnTo>
                <a:lnTo>
                  <a:pt x="132610" y="784142"/>
                </a:lnTo>
                <a:lnTo>
                  <a:pt x="138325" y="785651"/>
                </a:lnTo>
                <a:lnTo>
                  <a:pt x="144040" y="786657"/>
                </a:lnTo>
                <a:lnTo>
                  <a:pt x="149754" y="787328"/>
                </a:lnTo>
                <a:lnTo>
                  <a:pt x="155469" y="787775"/>
                </a:lnTo>
                <a:lnTo>
                  <a:pt x="161184" y="788073"/>
                </a:lnTo>
                <a:lnTo>
                  <a:pt x="166899" y="788272"/>
                </a:lnTo>
                <a:lnTo>
                  <a:pt x="229764" y="7886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31"/>
          <p:cNvSpPr/>
          <p:nvPr/>
        </p:nvSpPr>
        <p:spPr>
          <a:xfrm>
            <a:off x="2008822" y="1724266"/>
            <a:ext cx="317183" cy="24524"/>
          </a:xfrm>
          <a:custGeom>
            <a:avLst/>
            <a:gdLst/>
            <a:ahLst/>
            <a:cxnLst/>
            <a:rect l="0" t="0" r="0" b="0"/>
            <a:pathLst>
              <a:path w="317183" h="24524">
                <a:moveTo>
                  <a:pt x="0" y="24523"/>
                </a:moveTo>
                <a:lnTo>
                  <a:pt x="0" y="17143"/>
                </a:lnTo>
                <a:lnTo>
                  <a:pt x="1905" y="17698"/>
                </a:lnTo>
                <a:lnTo>
                  <a:pt x="5080" y="19021"/>
                </a:lnTo>
                <a:lnTo>
                  <a:pt x="9102" y="20855"/>
                </a:lnTo>
                <a:lnTo>
                  <a:pt x="12735" y="21125"/>
                </a:lnTo>
                <a:lnTo>
                  <a:pt x="16110" y="20353"/>
                </a:lnTo>
                <a:lnTo>
                  <a:pt x="19313" y="18886"/>
                </a:lnTo>
                <a:lnTo>
                  <a:pt x="22400" y="17908"/>
                </a:lnTo>
                <a:lnTo>
                  <a:pt x="25411" y="17255"/>
                </a:lnTo>
                <a:lnTo>
                  <a:pt x="31296" y="16531"/>
                </a:lnTo>
                <a:lnTo>
                  <a:pt x="37087" y="16209"/>
                </a:lnTo>
                <a:lnTo>
                  <a:pt x="63905" y="16027"/>
                </a:lnTo>
                <a:lnTo>
                  <a:pt x="76893" y="15049"/>
                </a:lnTo>
                <a:lnTo>
                  <a:pt x="91268" y="13445"/>
                </a:lnTo>
                <a:lnTo>
                  <a:pt x="106565" y="11423"/>
                </a:lnTo>
                <a:lnTo>
                  <a:pt x="119621" y="10075"/>
                </a:lnTo>
                <a:lnTo>
                  <a:pt x="131182" y="9176"/>
                </a:lnTo>
                <a:lnTo>
                  <a:pt x="149743" y="8177"/>
                </a:lnTo>
                <a:lnTo>
                  <a:pt x="161168" y="7734"/>
                </a:lnTo>
                <a:lnTo>
                  <a:pt x="188998" y="7449"/>
                </a:lnTo>
                <a:lnTo>
                  <a:pt x="201792" y="7410"/>
                </a:lnTo>
                <a:lnTo>
                  <a:pt x="206918" y="6447"/>
                </a:lnTo>
                <a:lnTo>
                  <a:pt x="211288" y="4852"/>
                </a:lnTo>
                <a:lnTo>
                  <a:pt x="215154" y="2837"/>
                </a:lnTo>
                <a:lnTo>
                  <a:pt x="219636" y="1493"/>
                </a:lnTo>
                <a:lnTo>
                  <a:pt x="224529" y="598"/>
                </a:lnTo>
                <a:lnTo>
                  <a:pt x="229696" y="0"/>
                </a:lnTo>
                <a:lnTo>
                  <a:pt x="235998" y="555"/>
                </a:lnTo>
                <a:lnTo>
                  <a:pt x="243057" y="1877"/>
                </a:lnTo>
                <a:lnTo>
                  <a:pt x="250621" y="3711"/>
                </a:lnTo>
                <a:lnTo>
                  <a:pt x="257568" y="4933"/>
                </a:lnTo>
                <a:lnTo>
                  <a:pt x="264104" y="5748"/>
                </a:lnTo>
                <a:lnTo>
                  <a:pt x="270367" y="6292"/>
                </a:lnTo>
                <a:lnTo>
                  <a:pt x="277400" y="6654"/>
                </a:lnTo>
                <a:lnTo>
                  <a:pt x="292834" y="7057"/>
                </a:lnTo>
                <a:lnTo>
                  <a:pt x="308486" y="7283"/>
                </a:lnTo>
                <a:lnTo>
                  <a:pt x="311385" y="8267"/>
                </a:lnTo>
                <a:lnTo>
                  <a:pt x="313318" y="9876"/>
                </a:lnTo>
                <a:lnTo>
                  <a:pt x="317182" y="73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32"/>
          <p:cNvSpPr/>
          <p:nvPr/>
        </p:nvSpPr>
        <p:spPr>
          <a:xfrm>
            <a:off x="2424277" y="1380176"/>
            <a:ext cx="416078" cy="582354"/>
          </a:xfrm>
          <a:custGeom>
            <a:avLst/>
            <a:gdLst/>
            <a:ahLst/>
            <a:cxnLst/>
            <a:rect l="0" t="0" r="0" b="0"/>
            <a:pathLst>
              <a:path w="416078" h="582354">
                <a:moveTo>
                  <a:pt x="416077" y="17141"/>
                </a:moveTo>
                <a:lnTo>
                  <a:pt x="402425" y="12590"/>
                </a:lnTo>
                <a:lnTo>
                  <a:pt x="393182" y="7816"/>
                </a:lnTo>
                <a:lnTo>
                  <a:pt x="389384" y="5209"/>
                </a:lnTo>
                <a:lnTo>
                  <a:pt x="380083" y="2313"/>
                </a:lnTo>
                <a:lnTo>
                  <a:pt x="369600" y="1026"/>
                </a:lnTo>
                <a:lnTo>
                  <a:pt x="358591" y="454"/>
                </a:lnTo>
                <a:lnTo>
                  <a:pt x="344808" y="199"/>
                </a:lnTo>
                <a:lnTo>
                  <a:pt x="261726" y="0"/>
                </a:lnTo>
                <a:lnTo>
                  <a:pt x="248406" y="951"/>
                </a:lnTo>
                <a:lnTo>
                  <a:pt x="198969" y="5888"/>
                </a:lnTo>
                <a:lnTo>
                  <a:pt x="187518" y="6782"/>
                </a:lnTo>
                <a:lnTo>
                  <a:pt x="170668" y="7774"/>
                </a:lnTo>
                <a:lnTo>
                  <a:pt x="160004" y="8215"/>
                </a:lnTo>
                <a:lnTo>
                  <a:pt x="149550" y="10952"/>
                </a:lnTo>
                <a:lnTo>
                  <a:pt x="136417" y="15919"/>
                </a:lnTo>
                <a:lnTo>
                  <a:pt x="135340" y="17279"/>
                </a:lnTo>
                <a:lnTo>
                  <a:pt x="134622" y="19138"/>
                </a:lnTo>
                <a:lnTo>
                  <a:pt x="133611" y="26305"/>
                </a:lnTo>
                <a:lnTo>
                  <a:pt x="132422" y="34549"/>
                </a:lnTo>
                <a:lnTo>
                  <a:pt x="128718" y="50913"/>
                </a:lnTo>
                <a:lnTo>
                  <a:pt x="126437" y="68346"/>
                </a:lnTo>
                <a:lnTo>
                  <a:pt x="124471" y="84666"/>
                </a:lnTo>
                <a:lnTo>
                  <a:pt x="120422" y="98270"/>
                </a:lnTo>
                <a:lnTo>
                  <a:pt x="96003" y="171550"/>
                </a:lnTo>
                <a:lnTo>
                  <a:pt x="87767" y="188637"/>
                </a:lnTo>
                <a:lnTo>
                  <a:pt x="77757" y="205757"/>
                </a:lnTo>
                <a:lnTo>
                  <a:pt x="66958" y="222890"/>
                </a:lnTo>
                <a:lnTo>
                  <a:pt x="58348" y="237490"/>
                </a:lnTo>
                <a:lnTo>
                  <a:pt x="50394" y="251281"/>
                </a:lnTo>
                <a:lnTo>
                  <a:pt x="40509" y="266936"/>
                </a:lnTo>
                <a:lnTo>
                  <a:pt x="32306" y="280879"/>
                </a:lnTo>
                <a:lnTo>
                  <a:pt x="25485" y="293425"/>
                </a:lnTo>
                <a:lnTo>
                  <a:pt x="13345" y="317002"/>
                </a:lnTo>
                <a:lnTo>
                  <a:pt x="8485" y="328530"/>
                </a:lnTo>
                <a:lnTo>
                  <a:pt x="6325" y="340004"/>
                </a:lnTo>
                <a:lnTo>
                  <a:pt x="4797" y="343825"/>
                </a:lnTo>
                <a:lnTo>
                  <a:pt x="2826" y="346373"/>
                </a:lnTo>
                <a:lnTo>
                  <a:pt x="559" y="348071"/>
                </a:lnTo>
                <a:lnTo>
                  <a:pt x="0" y="349204"/>
                </a:lnTo>
                <a:lnTo>
                  <a:pt x="580" y="349959"/>
                </a:lnTo>
                <a:lnTo>
                  <a:pt x="1919" y="350462"/>
                </a:lnTo>
                <a:lnTo>
                  <a:pt x="2812" y="349845"/>
                </a:lnTo>
                <a:lnTo>
                  <a:pt x="3407" y="348481"/>
                </a:lnTo>
                <a:lnTo>
                  <a:pt x="3804" y="346619"/>
                </a:lnTo>
                <a:lnTo>
                  <a:pt x="6785" y="342011"/>
                </a:lnTo>
                <a:lnTo>
                  <a:pt x="8913" y="339448"/>
                </a:lnTo>
                <a:lnTo>
                  <a:pt x="11284" y="337740"/>
                </a:lnTo>
                <a:lnTo>
                  <a:pt x="29279" y="330223"/>
                </a:lnTo>
                <a:lnTo>
                  <a:pt x="33434" y="326827"/>
                </a:lnTo>
                <a:lnTo>
                  <a:pt x="44786" y="313899"/>
                </a:lnTo>
                <a:lnTo>
                  <a:pt x="54527" y="306831"/>
                </a:lnTo>
                <a:lnTo>
                  <a:pt x="65206" y="300515"/>
                </a:lnTo>
                <a:lnTo>
                  <a:pt x="70720" y="297497"/>
                </a:lnTo>
                <a:lnTo>
                  <a:pt x="80112" y="291675"/>
                </a:lnTo>
                <a:lnTo>
                  <a:pt x="105787" y="275046"/>
                </a:lnTo>
                <a:lnTo>
                  <a:pt x="115872" y="268135"/>
                </a:lnTo>
                <a:lnTo>
                  <a:pt x="123548" y="262576"/>
                </a:lnTo>
                <a:lnTo>
                  <a:pt x="136522" y="253858"/>
                </a:lnTo>
                <a:lnTo>
                  <a:pt x="143982" y="250200"/>
                </a:lnTo>
                <a:lnTo>
                  <a:pt x="151813" y="246808"/>
                </a:lnTo>
                <a:lnTo>
                  <a:pt x="165594" y="240500"/>
                </a:lnTo>
                <a:lnTo>
                  <a:pt x="171936" y="237485"/>
                </a:lnTo>
                <a:lnTo>
                  <a:pt x="179974" y="234522"/>
                </a:lnTo>
                <a:lnTo>
                  <a:pt x="189143" y="231594"/>
                </a:lnTo>
                <a:lnTo>
                  <a:pt x="199065" y="228690"/>
                </a:lnTo>
                <a:lnTo>
                  <a:pt x="208538" y="226754"/>
                </a:lnTo>
                <a:lnTo>
                  <a:pt x="217710" y="225463"/>
                </a:lnTo>
                <a:lnTo>
                  <a:pt x="226682" y="224602"/>
                </a:lnTo>
                <a:lnTo>
                  <a:pt x="234569" y="224028"/>
                </a:lnTo>
                <a:lnTo>
                  <a:pt x="241732" y="223646"/>
                </a:lnTo>
                <a:lnTo>
                  <a:pt x="248412" y="223391"/>
                </a:lnTo>
                <a:lnTo>
                  <a:pt x="260915" y="225648"/>
                </a:lnTo>
                <a:lnTo>
                  <a:pt x="272821" y="229826"/>
                </a:lnTo>
                <a:lnTo>
                  <a:pt x="284463" y="234857"/>
                </a:lnTo>
                <a:lnTo>
                  <a:pt x="295987" y="240269"/>
                </a:lnTo>
                <a:lnTo>
                  <a:pt x="307459" y="246802"/>
                </a:lnTo>
                <a:lnTo>
                  <a:pt x="318908" y="256055"/>
                </a:lnTo>
                <a:lnTo>
                  <a:pt x="331512" y="267424"/>
                </a:lnTo>
                <a:lnTo>
                  <a:pt x="341279" y="281376"/>
                </a:lnTo>
                <a:lnTo>
                  <a:pt x="347274" y="294599"/>
                </a:lnTo>
                <a:lnTo>
                  <a:pt x="350206" y="302125"/>
                </a:lnTo>
                <a:lnTo>
                  <a:pt x="352161" y="311905"/>
                </a:lnTo>
                <a:lnTo>
                  <a:pt x="353464" y="323188"/>
                </a:lnTo>
                <a:lnTo>
                  <a:pt x="354912" y="345567"/>
                </a:lnTo>
                <a:lnTo>
                  <a:pt x="355555" y="361863"/>
                </a:lnTo>
                <a:lnTo>
                  <a:pt x="353301" y="377996"/>
                </a:lnTo>
                <a:lnTo>
                  <a:pt x="351367" y="386298"/>
                </a:lnTo>
                <a:lnTo>
                  <a:pt x="344137" y="400604"/>
                </a:lnTo>
                <a:lnTo>
                  <a:pt x="333622" y="414264"/>
                </a:lnTo>
                <a:lnTo>
                  <a:pt x="326817" y="421907"/>
                </a:lnTo>
                <a:lnTo>
                  <a:pt x="311636" y="438019"/>
                </a:lnTo>
                <a:lnTo>
                  <a:pt x="295364" y="454706"/>
                </a:lnTo>
                <a:lnTo>
                  <a:pt x="282262" y="465061"/>
                </a:lnTo>
                <a:lnTo>
                  <a:pt x="265907" y="476727"/>
                </a:lnTo>
                <a:lnTo>
                  <a:pt x="247384" y="489267"/>
                </a:lnTo>
                <a:lnTo>
                  <a:pt x="228368" y="501436"/>
                </a:lnTo>
                <a:lnTo>
                  <a:pt x="148271" y="550770"/>
                </a:lnTo>
                <a:lnTo>
                  <a:pt x="137527" y="556726"/>
                </a:lnTo>
                <a:lnTo>
                  <a:pt x="127507" y="561649"/>
                </a:lnTo>
                <a:lnTo>
                  <a:pt x="117970" y="565884"/>
                </a:lnTo>
                <a:lnTo>
                  <a:pt x="107801" y="569660"/>
                </a:lnTo>
                <a:lnTo>
                  <a:pt x="97213" y="573129"/>
                </a:lnTo>
                <a:lnTo>
                  <a:pt x="86344" y="576395"/>
                </a:lnTo>
                <a:lnTo>
                  <a:pt x="78145" y="578572"/>
                </a:lnTo>
                <a:lnTo>
                  <a:pt x="66495" y="580991"/>
                </a:lnTo>
                <a:lnTo>
                  <a:pt x="54582" y="582353"/>
                </a:lnTo>
                <a:lnTo>
                  <a:pt x="52208" y="581591"/>
                </a:lnTo>
                <a:lnTo>
                  <a:pt x="50625" y="580131"/>
                </a:lnTo>
                <a:lnTo>
                  <a:pt x="48085" y="575495"/>
                </a:lnTo>
                <a:lnTo>
                  <a:pt x="47645" y="565590"/>
                </a:lnTo>
                <a:lnTo>
                  <a:pt x="48536" y="561844"/>
                </a:lnTo>
                <a:lnTo>
                  <a:pt x="52066" y="555141"/>
                </a:lnTo>
                <a:lnTo>
                  <a:pt x="63959" y="541462"/>
                </a:lnTo>
                <a:lnTo>
                  <a:pt x="76700" y="533382"/>
                </a:lnTo>
                <a:lnTo>
                  <a:pt x="98895" y="5229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33"/>
          <p:cNvSpPr/>
          <p:nvPr/>
        </p:nvSpPr>
        <p:spPr>
          <a:xfrm>
            <a:off x="2917507" y="1637347"/>
            <a:ext cx="377191" cy="238581"/>
          </a:xfrm>
          <a:custGeom>
            <a:avLst/>
            <a:gdLst/>
            <a:ahLst/>
            <a:cxnLst/>
            <a:rect l="0" t="0" r="0" b="0"/>
            <a:pathLst>
              <a:path w="377191" h="238581">
                <a:moveTo>
                  <a:pt x="0" y="0"/>
                </a:moveTo>
                <a:lnTo>
                  <a:pt x="4551" y="13653"/>
                </a:lnTo>
                <a:lnTo>
                  <a:pt x="5891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7778" y="31131"/>
                </a:lnTo>
                <a:lnTo>
                  <a:pt x="8043" y="35994"/>
                </a:lnTo>
                <a:lnTo>
                  <a:pt x="8220" y="41141"/>
                </a:lnTo>
                <a:lnTo>
                  <a:pt x="9289" y="46477"/>
                </a:lnTo>
                <a:lnTo>
                  <a:pt x="10956" y="51940"/>
                </a:lnTo>
                <a:lnTo>
                  <a:pt x="13019" y="57487"/>
                </a:lnTo>
                <a:lnTo>
                  <a:pt x="15347" y="62137"/>
                </a:lnTo>
                <a:lnTo>
                  <a:pt x="17851" y="66190"/>
                </a:lnTo>
                <a:lnTo>
                  <a:pt x="20473" y="69844"/>
                </a:lnTo>
                <a:lnTo>
                  <a:pt x="22221" y="74185"/>
                </a:lnTo>
                <a:lnTo>
                  <a:pt x="23387" y="78984"/>
                </a:lnTo>
                <a:lnTo>
                  <a:pt x="24164" y="84089"/>
                </a:lnTo>
                <a:lnTo>
                  <a:pt x="25634" y="90349"/>
                </a:lnTo>
                <a:lnTo>
                  <a:pt x="27567" y="97380"/>
                </a:lnTo>
                <a:lnTo>
                  <a:pt x="29808" y="104925"/>
                </a:lnTo>
                <a:lnTo>
                  <a:pt x="32254" y="111860"/>
                </a:lnTo>
                <a:lnTo>
                  <a:pt x="34838" y="118389"/>
                </a:lnTo>
                <a:lnTo>
                  <a:pt x="37513" y="124646"/>
                </a:lnTo>
                <a:lnTo>
                  <a:pt x="41201" y="129770"/>
                </a:lnTo>
                <a:lnTo>
                  <a:pt x="45565" y="134138"/>
                </a:lnTo>
                <a:lnTo>
                  <a:pt x="50379" y="138003"/>
                </a:lnTo>
                <a:lnTo>
                  <a:pt x="55494" y="144389"/>
                </a:lnTo>
                <a:lnTo>
                  <a:pt x="60808" y="152457"/>
                </a:lnTo>
                <a:lnTo>
                  <a:pt x="66256" y="161646"/>
                </a:lnTo>
                <a:lnTo>
                  <a:pt x="71793" y="169676"/>
                </a:lnTo>
                <a:lnTo>
                  <a:pt x="77390" y="176935"/>
                </a:lnTo>
                <a:lnTo>
                  <a:pt x="83026" y="183679"/>
                </a:lnTo>
                <a:lnTo>
                  <a:pt x="87735" y="189128"/>
                </a:lnTo>
                <a:lnTo>
                  <a:pt x="95508" y="197722"/>
                </a:lnTo>
                <a:lnTo>
                  <a:pt x="104678" y="204716"/>
                </a:lnTo>
                <a:lnTo>
                  <a:pt x="109790" y="207915"/>
                </a:lnTo>
                <a:lnTo>
                  <a:pt x="117009" y="211953"/>
                </a:lnTo>
                <a:lnTo>
                  <a:pt x="135189" y="221519"/>
                </a:lnTo>
                <a:lnTo>
                  <a:pt x="143466" y="224832"/>
                </a:lnTo>
                <a:lnTo>
                  <a:pt x="150889" y="227040"/>
                </a:lnTo>
                <a:lnTo>
                  <a:pt x="157743" y="228513"/>
                </a:lnTo>
                <a:lnTo>
                  <a:pt x="165169" y="230447"/>
                </a:lnTo>
                <a:lnTo>
                  <a:pt x="172978" y="232689"/>
                </a:lnTo>
                <a:lnTo>
                  <a:pt x="181041" y="235136"/>
                </a:lnTo>
                <a:lnTo>
                  <a:pt x="188322" y="236767"/>
                </a:lnTo>
                <a:lnTo>
                  <a:pt x="195080" y="237855"/>
                </a:lnTo>
                <a:lnTo>
                  <a:pt x="201491" y="238580"/>
                </a:lnTo>
                <a:lnTo>
                  <a:pt x="211480" y="238111"/>
                </a:lnTo>
                <a:lnTo>
                  <a:pt x="223854" y="236845"/>
                </a:lnTo>
                <a:lnTo>
                  <a:pt x="237819" y="235050"/>
                </a:lnTo>
                <a:lnTo>
                  <a:pt x="251891" y="233852"/>
                </a:lnTo>
                <a:lnTo>
                  <a:pt x="266035" y="233054"/>
                </a:lnTo>
                <a:lnTo>
                  <a:pt x="280227" y="232522"/>
                </a:lnTo>
                <a:lnTo>
                  <a:pt x="291593" y="231215"/>
                </a:lnTo>
                <a:lnTo>
                  <a:pt x="301075" y="229390"/>
                </a:lnTo>
                <a:lnTo>
                  <a:pt x="309302" y="227222"/>
                </a:lnTo>
                <a:lnTo>
                  <a:pt x="316691" y="224824"/>
                </a:lnTo>
                <a:lnTo>
                  <a:pt x="323522" y="222273"/>
                </a:lnTo>
                <a:lnTo>
                  <a:pt x="329982" y="219619"/>
                </a:lnTo>
                <a:lnTo>
                  <a:pt x="337145" y="216898"/>
                </a:lnTo>
                <a:lnTo>
                  <a:pt x="352725" y="211334"/>
                </a:lnTo>
                <a:lnTo>
                  <a:pt x="364094" y="205686"/>
                </a:lnTo>
                <a:lnTo>
                  <a:pt x="377190" y="1971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34"/>
          <p:cNvSpPr/>
          <p:nvPr/>
        </p:nvSpPr>
        <p:spPr>
          <a:xfrm>
            <a:off x="2821402" y="1654492"/>
            <a:ext cx="301846" cy="302279"/>
          </a:xfrm>
          <a:custGeom>
            <a:avLst/>
            <a:gdLst/>
            <a:ahLst/>
            <a:cxnLst/>
            <a:rect l="0" t="0" r="0" b="0"/>
            <a:pathLst>
              <a:path w="301846" h="302279">
                <a:moveTo>
                  <a:pt x="301845" y="0"/>
                </a:moveTo>
                <a:lnTo>
                  <a:pt x="297294" y="9102"/>
                </a:lnTo>
                <a:lnTo>
                  <a:pt x="292520" y="16110"/>
                </a:lnTo>
                <a:lnTo>
                  <a:pt x="286270" y="23353"/>
                </a:lnTo>
                <a:lnTo>
                  <a:pt x="277143" y="32921"/>
                </a:lnTo>
                <a:lnTo>
                  <a:pt x="261294" y="49019"/>
                </a:lnTo>
                <a:lnTo>
                  <a:pt x="256714" y="54587"/>
                </a:lnTo>
                <a:lnTo>
                  <a:pt x="252707" y="60204"/>
                </a:lnTo>
                <a:lnTo>
                  <a:pt x="249084" y="65853"/>
                </a:lnTo>
                <a:lnTo>
                  <a:pt x="243811" y="72477"/>
                </a:lnTo>
                <a:lnTo>
                  <a:pt x="237438" y="79751"/>
                </a:lnTo>
                <a:lnTo>
                  <a:pt x="230332" y="87457"/>
                </a:lnTo>
                <a:lnTo>
                  <a:pt x="144668" y="174217"/>
                </a:lnTo>
                <a:lnTo>
                  <a:pt x="134195" y="183772"/>
                </a:lnTo>
                <a:lnTo>
                  <a:pt x="124356" y="192047"/>
                </a:lnTo>
                <a:lnTo>
                  <a:pt x="114939" y="199469"/>
                </a:lnTo>
                <a:lnTo>
                  <a:pt x="105804" y="206322"/>
                </a:lnTo>
                <a:lnTo>
                  <a:pt x="88033" y="219016"/>
                </a:lnTo>
                <a:lnTo>
                  <a:pt x="80246" y="226021"/>
                </a:lnTo>
                <a:lnTo>
                  <a:pt x="73150" y="233548"/>
                </a:lnTo>
                <a:lnTo>
                  <a:pt x="66514" y="241424"/>
                </a:lnTo>
                <a:lnTo>
                  <a:pt x="55423" y="252389"/>
                </a:lnTo>
                <a:lnTo>
                  <a:pt x="41361" y="265415"/>
                </a:lnTo>
                <a:lnTo>
                  <a:pt x="2741" y="300078"/>
                </a:lnTo>
                <a:lnTo>
                  <a:pt x="525" y="301969"/>
                </a:lnTo>
                <a:lnTo>
                  <a:pt x="0" y="302278"/>
                </a:lnTo>
                <a:lnTo>
                  <a:pt x="7628" y="293281"/>
                </a:lnTo>
                <a:lnTo>
                  <a:pt x="8545" y="290771"/>
                </a:lnTo>
                <a:lnTo>
                  <a:pt x="10380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35"/>
          <p:cNvSpPr/>
          <p:nvPr/>
        </p:nvSpPr>
        <p:spPr>
          <a:xfrm>
            <a:off x="3380422" y="1714614"/>
            <a:ext cx="402908" cy="25604"/>
          </a:xfrm>
          <a:custGeom>
            <a:avLst/>
            <a:gdLst/>
            <a:ahLst/>
            <a:cxnLst/>
            <a:rect l="0" t="0" r="0" b="0"/>
            <a:pathLst>
              <a:path w="402908" h="25604">
                <a:moveTo>
                  <a:pt x="0" y="25603"/>
                </a:moveTo>
                <a:lnTo>
                  <a:pt x="4551" y="25603"/>
                </a:lnTo>
                <a:lnTo>
                  <a:pt x="8749" y="24650"/>
                </a:lnTo>
                <a:lnTo>
                  <a:pt x="14405" y="23063"/>
                </a:lnTo>
                <a:lnTo>
                  <a:pt x="21033" y="21052"/>
                </a:lnTo>
                <a:lnTo>
                  <a:pt x="27357" y="19712"/>
                </a:lnTo>
                <a:lnTo>
                  <a:pt x="33478" y="18818"/>
                </a:lnTo>
                <a:lnTo>
                  <a:pt x="39464" y="18222"/>
                </a:lnTo>
                <a:lnTo>
                  <a:pt x="46312" y="17825"/>
                </a:lnTo>
                <a:lnTo>
                  <a:pt x="61541" y="17384"/>
                </a:lnTo>
                <a:lnTo>
                  <a:pt x="73412" y="16313"/>
                </a:lnTo>
                <a:lnTo>
                  <a:pt x="104383" y="12584"/>
                </a:lnTo>
                <a:lnTo>
                  <a:pt x="118166" y="11209"/>
                </a:lnTo>
                <a:lnTo>
                  <a:pt x="130212" y="10292"/>
                </a:lnTo>
                <a:lnTo>
                  <a:pt x="141101" y="9681"/>
                </a:lnTo>
                <a:lnTo>
                  <a:pt x="155027" y="8321"/>
                </a:lnTo>
                <a:lnTo>
                  <a:pt x="188281" y="4270"/>
                </a:lnTo>
                <a:lnTo>
                  <a:pt x="202674" y="2808"/>
                </a:lnTo>
                <a:lnTo>
                  <a:pt x="215125" y="1834"/>
                </a:lnTo>
                <a:lnTo>
                  <a:pt x="226284" y="1184"/>
                </a:lnTo>
                <a:lnTo>
                  <a:pt x="271703" y="463"/>
                </a:lnTo>
                <a:lnTo>
                  <a:pt x="356247" y="0"/>
                </a:lnTo>
                <a:lnTo>
                  <a:pt x="367038" y="914"/>
                </a:lnTo>
                <a:lnTo>
                  <a:pt x="375185" y="2476"/>
                </a:lnTo>
                <a:lnTo>
                  <a:pt x="381568" y="4470"/>
                </a:lnTo>
                <a:lnTo>
                  <a:pt x="386776" y="5799"/>
                </a:lnTo>
                <a:lnTo>
                  <a:pt x="391201" y="6686"/>
                </a:lnTo>
                <a:lnTo>
                  <a:pt x="402907" y="8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36"/>
          <p:cNvSpPr/>
          <p:nvPr/>
        </p:nvSpPr>
        <p:spPr>
          <a:xfrm>
            <a:off x="3577589" y="1628775"/>
            <a:ext cx="16762" cy="317183"/>
          </a:xfrm>
          <a:custGeom>
            <a:avLst/>
            <a:gdLst/>
            <a:ahLst/>
            <a:cxnLst/>
            <a:rect l="0" t="0" r="0" b="0"/>
            <a:pathLst>
              <a:path w="16762" h="317183">
                <a:moveTo>
                  <a:pt x="0" y="0"/>
                </a:moveTo>
                <a:lnTo>
                  <a:pt x="4552" y="13652"/>
                </a:lnTo>
                <a:lnTo>
                  <a:pt x="5892" y="18626"/>
                </a:lnTo>
                <a:lnTo>
                  <a:pt x="6786" y="22895"/>
                </a:lnTo>
                <a:lnTo>
                  <a:pt x="7382" y="26693"/>
                </a:lnTo>
                <a:lnTo>
                  <a:pt x="8731" y="31130"/>
                </a:lnTo>
                <a:lnTo>
                  <a:pt x="10583" y="35993"/>
                </a:lnTo>
                <a:lnTo>
                  <a:pt x="12771" y="41140"/>
                </a:lnTo>
                <a:lnTo>
                  <a:pt x="14229" y="49334"/>
                </a:lnTo>
                <a:lnTo>
                  <a:pt x="15201" y="59559"/>
                </a:lnTo>
                <a:lnTo>
                  <a:pt x="15849" y="71139"/>
                </a:lnTo>
                <a:lnTo>
                  <a:pt x="16569" y="91624"/>
                </a:lnTo>
                <a:lnTo>
                  <a:pt x="16761" y="101088"/>
                </a:lnTo>
                <a:lnTo>
                  <a:pt x="15937" y="115969"/>
                </a:lnTo>
                <a:lnTo>
                  <a:pt x="12481" y="155364"/>
                </a:lnTo>
                <a:lnTo>
                  <a:pt x="10226" y="172156"/>
                </a:lnTo>
                <a:lnTo>
                  <a:pt x="7770" y="186208"/>
                </a:lnTo>
                <a:lnTo>
                  <a:pt x="5180" y="198434"/>
                </a:lnTo>
                <a:lnTo>
                  <a:pt x="3454" y="210394"/>
                </a:lnTo>
                <a:lnTo>
                  <a:pt x="2302" y="222177"/>
                </a:lnTo>
                <a:lnTo>
                  <a:pt x="1535" y="233843"/>
                </a:lnTo>
                <a:lnTo>
                  <a:pt x="1024" y="246383"/>
                </a:lnTo>
                <a:lnTo>
                  <a:pt x="203" y="290568"/>
                </a:lnTo>
                <a:lnTo>
                  <a:pt x="136" y="296582"/>
                </a:lnTo>
                <a:lnTo>
                  <a:pt x="1043" y="300591"/>
                </a:lnTo>
                <a:lnTo>
                  <a:pt x="2600" y="303264"/>
                </a:lnTo>
                <a:lnTo>
                  <a:pt x="4591" y="305046"/>
                </a:lnTo>
                <a:lnTo>
                  <a:pt x="5919" y="307186"/>
                </a:lnTo>
                <a:lnTo>
                  <a:pt x="6803" y="309566"/>
                </a:lnTo>
                <a:lnTo>
                  <a:pt x="8573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37"/>
          <p:cNvSpPr/>
          <p:nvPr/>
        </p:nvSpPr>
        <p:spPr>
          <a:xfrm>
            <a:off x="3929062" y="1525905"/>
            <a:ext cx="34291" cy="394335"/>
          </a:xfrm>
          <a:custGeom>
            <a:avLst/>
            <a:gdLst/>
            <a:ahLst/>
            <a:cxnLst/>
            <a:rect l="0" t="0" r="0" b="0"/>
            <a:pathLst>
              <a:path w="34291" h="394335">
                <a:moveTo>
                  <a:pt x="0" y="0"/>
                </a:moveTo>
                <a:lnTo>
                  <a:pt x="9102" y="4550"/>
                </a:lnTo>
                <a:lnTo>
                  <a:pt x="11783" y="7796"/>
                </a:lnTo>
                <a:lnTo>
                  <a:pt x="13570" y="11865"/>
                </a:lnTo>
                <a:lnTo>
                  <a:pt x="14762" y="16482"/>
                </a:lnTo>
                <a:lnTo>
                  <a:pt x="15556" y="21465"/>
                </a:lnTo>
                <a:lnTo>
                  <a:pt x="16439" y="32082"/>
                </a:lnTo>
                <a:lnTo>
                  <a:pt x="17627" y="37581"/>
                </a:lnTo>
                <a:lnTo>
                  <a:pt x="19371" y="43151"/>
                </a:lnTo>
                <a:lnTo>
                  <a:pt x="21487" y="48770"/>
                </a:lnTo>
                <a:lnTo>
                  <a:pt x="22897" y="55373"/>
                </a:lnTo>
                <a:lnTo>
                  <a:pt x="23837" y="62633"/>
                </a:lnTo>
                <a:lnTo>
                  <a:pt x="24464" y="70330"/>
                </a:lnTo>
                <a:lnTo>
                  <a:pt x="24882" y="78319"/>
                </a:lnTo>
                <a:lnTo>
                  <a:pt x="25346" y="94816"/>
                </a:lnTo>
                <a:lnTo>
                  <a:pt x="30158" y="183880"/>
                </a:lnTo>
                <a:lnTo>
                  <a:pt x="30583" y="211169"/>
                </a:lnTo>
                <a:lnTo>
                  <a:pt x="29914" y="232219"/>
                </a:lnTo>
                <a:lnTo>
                  <a:pt x="28515" y="249110"/>
                </a:lnTo>
                <a:lnTo>
                  <a:pt x="27582" y="263228"/>
                </a:lnTo>
                <a:lnTo>
                  <a:pt x="26546" y="286535"/>
                </a:lnTo>
                <a:lnTo>
                  <a:pt x="25963" y="324823"/>
                </a:lnTo>
                <a:lnTo>
                  <a:pt x="25724" y="378311"/>
                </a:lnTo>
                <a:lnTo>
                  <a:pt x="26674" y="381747"/>
                </a:lnTo>
                <a:lnTo>
                  <a:pt x="28260" y="384990"/>
                </a:lnTo>
                <a:lnTo>
                  <a:pt x="34290" y="39433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38"/>
          <p:cNvSpPr/>
          <p:nvPr/>
        </p:nvSpPr>
        <p:spPr>
          <a:xfrm>
            <a:off x="4087312" y="1534477"/>
            <a:ext cx="350766" cy="368434"/>
          </a:xfrm>
          <a:custGeom>
            <a:avLst/>
            <a:gdLst/>
            <a:ahLst/>
            <a:cxnLst/>
            <a:rect l="0" t="0" r="0" b="0"/>
            <a:pathLst>
              <a:path w="350766" h="368434">
                <a:moveTo>
                  <a:pt x="21772" y="0"/>
                </a:moveTo>
                <a:lnTo>
                  <a:pt x="26324" y="0"/>
                </a:lnTo>
                <a:lnTo>
                  <a:pt x="27664" y="953"/>
                </a:lnTo>
                <a:lnTo>
                  <a:pt x="28558" y="2540"/>
                </a:lnTo>
                <a:lnTo>
                  <a:pt x="29154" y="4551"/>
                </a:lnTo>
                <a:lnTo>
                  <a:pt x="28598" y="10654"/>
                </a:lnTo>
                <a:lnTo>
                  <a:pt x="27275" y="19485"/>
                </a:lnTo>
                <a:lnTo>
                  <a:pt x="25442" y="30135"/>
                </a:lnTo>
                <a:lnTo>
                  <a:pt x="24218" y="40093"/>
                </a:lnTo>
                <a:lnTo>
                  <a:pt x="23403" y="49588"/>
                </a:lnTo>
                <a:lnTo>
                  <a:pt x="22860" y="58777"/>
                </a:lnTo>
                <a:lnTo>
                  <a:pt x="21545" y="66807"/>
                </a:lnTo>
                <a:lnTo>
                  <a:pt x="19715" y="74065"/>
                </a:lnTo>
                <a:lnTo>
                  <a:pt x="9936" y="103953"/>
                </a:lnTo>
                <a:lnTo>
                  <a:pt x="8167" y="112165"/>
                </a:lnTo>
                <a:lnTo>
                  <a:pt x="6987" y="120497"/>
                </a:lnTo>
                <a:lnTo>
                  <a:pt x="543" y="186256"/>
                </a:lnTo>
                <a:lnTo>
                  <a:pt x="0" y="206086"/>
                </a:lnTo>
                <a:lnTo>
                  <a:pt x="590" y="224068"/>
                </a:lnTo>
                <a:lnTo>
                  <a:pt x="1936" y="240819"/>
                </a:lnTo>
                <a:lnTo>
                  <a:pt x="2833" y="254843"/>
                </a:lnTo>
                <a:lnTo>
                  <a:pt x="3830" y="278046"/>
                </a:lnTo>
                <a:lnTo>
                  <a:pt x="5048" y="287282"/>
                </a:lnTo>
                <a:lnTo>
                  <a:pt x="6813" y="295344"/>
                </a:lnTo>
                <a:lnTo>
                  <a:pt x="8942" y="302623"/>
                </a:lnTo>
                <a:lnTo>
                  <a:pt x="10361" y="309381"/>
                </a:lnTo>
                <a:lnTo>
                  <a:pt x="11307" y="315792"/>
                </a:lnTo>
                <a:lnTo>
                  <a:pt x="11938" y="321970"/>
                </a:lnTo>
                <a:lnTo>
                  <a:pt x="15179" y="331375"/>
                </a:lnTo>
                <a:lnTo>
                  <a:pt x="17377" y="335217"/>
                </a:lnTo>
                <a:lnTo>
                  <a:pt x="27439" y="344565"/>
                </a:lnTo>
                <a:lnTo>
                  <a:pt x="34123" y="349725"/>
                </a:lnTo>
                <a:lnTo>
                  <a:pt x="44089" y="357998"/>
                </a:lnTo>
                <a:lnTo>
                  <a:pt x="48080" y="361538"/>
                </a:lnTo>
                <a:lnTo>
                  <a:pt x="52646" y="363898"/>
                </a:lnTo>
                <a:lnTo>
                  <a:pt x="62799" y="366520"/>
                </a:lnTo>
                <a:lnTo>
                  <a:pt x="73662" y="367685"/>
                </a:lnTo>
                <a:lnTo>
                  <a:pt x="79225" y="367996"/>
                </a:lnTo>
                <a:lnTo>
                  <a:pt x="93027" y="368341"/>
                </a:lnTo>
                <a:lnTo>
                  <a:pt x="100708" y="368433"/>
                </a:lnTo>
                <a:lnTo>
                  <a:pt x="108686" y="367542"/>
                </a:lnTo>
                <a:lnTo>
                  <a:pt x="116863" y="365996"/>
                </a:lnTo>
                <a:lnTo>
                  <a:pt x="125171" y="364012"/>
                </a:lnTo>
                <a:lnTo>
                  <a:pt x="133567" y="360785"/>
                </a:lnTo>
                <a:lnTo>
                  <a:pt x="142022" y="356728"/>
                </a:lnTo>
                <a:lnTo>
                  <a:pt x="158084" y="348093"/>
                </a:lnTo>
                <a:lnTo>
                  <a:pt x="171573" y="341081"/>
                </a:lnTo>
                <a:lnTo>
                  <a:pt x="178790" y="336925"/>
                </a:lnTo>
                <a:lnTo>
                  <a:pt x="186458" y="332249"/>
                </a:lnTo>
                <a:lnTo>
                  <a:pt x="202599" y="321974"/>
                </a:lnTo>
                <a:lnTo>
                  <a:pt x="244763" y="294201"/>
                </a:lnTo>
                <a:lnTo>
                  <a:pt x="252348" y="287574"/>
                </a:lnTo>
                <a:lnTo>
                  <a:pt x="259309" y="280299"/>
                </a:lnTo>
                <a:lnTo>
                  <a:pt x="265856" y="272591"/>
                </a:lnTo>
                <a:lnTo>
                  <a:pt x="272125" y="265547"/>
                </a:lnTo>
                <a:lnTo>
                  <a:pt x="284170" y="252641"/>
                </a:lnTo>
                <a:lnTo>
                  <a:pt x="290049" y="245580"/>
                </a:lnTo>
                <a:lnTo>
                  <a:pt x="295874" y="238015"/>
                </a:lnTo>
                <a:lnTo>
                  <a:pt x="301662" y="230114"/>
                </a:lnTo>
                <a:lnTo>
                  <a:pt x="308378" y="219132"/>
                </a:lnTo>
                <a:lnTo>
                  <a:pt x="315713" y="206096"/>
                </a:lnTo>
                <a:lnTo>
                  <a:pt x="323460" y="191689"/>
                </a:lnTo>
                <a:lnTo>
                  <a:pt x="329578" y="179228"/>
                </a:lnTo>
                <a:lnTo>
                  <a:pt x="334609" y="168063"/>
                </a:lnTo>
                <a:lnTo>
                  <a:pt x="338915" y="157762"/>
                </a:lnTo>
                <a:lnTo>
                  <a:pt x="346240" y="141236"/>
                </a:lnTo>
                <a:lnTo>
                  <a:pt x="349527" y="134163"/>
                </a:lnTo>
                <a:lnTo>
                  <a:pt x="350765" y="127542"/>
                </a:lnTo>
                <a:lnTo>
                  <a:pt x="350639" y="121223"/>
                </a:lnTo>
                <a:lnTo>
                  <a:pt x="349602" y="115105"/>
                </a:lnTo>
                <a:lnTo>
                  <a:pt x="347957" y="108169"/>
                </a:lnTo>
                <a:lnTo>
                  <a:pt x="345909" y="100688"/>
                </a:lnTo>
                <a:lnTo>
                  <a:pt x="343591" y="92843"/>
                </a:lnTo>
                <a:lnTo>
                  <a:pt x="339188" y="83803"/>
                </a:lnTo>
                <a:lnTo>
                  <a:pt x="333396" y="73966"/>
                </a:lnTo>
                <a:lnTo>
                  <a:pt x="326677" y="63598"/>
                </a:lnTo>
                <a:lnTo>
                  <a:pt x="319339" y="55734"/>
                </a:lnTo>
                <a:lnTo>
                  <a:pt x="311590" y="49538"/>
                </a:lnTo>
                <a:lnTo>
                  <a:pt x="303567" y="44456"/>
                </a:lnTo>
                <a:lnTo>
                  <a:pt x="292503" y="39162"/>
                </a:lnTo>
                <a:lnTo>
                  <a:pt x="279412" y="33728"/>
                </a:lnTo>
                <a:lnTo>
                  <a:pt x="264970" y="28200"/>
                </a:lnTo>
                <a:lnTo>
                  <a:pt x="251532" y="23563"/>
                </a:lnTo>
                <a:lnTo>
                  <a:pt x="238763" y="19519"/>
                </a:lnTo>
                <a:lnTo>
                  <a:pt x="226440" y="15870"/>
                </a:lnTo>
                <a:lnTo>
                  <a:pt x="211557" y="13437"/>
                </a:lnTo>
                <a:lnTo>
                  <a:pt x="194968" y="11816"/>
                </a:lnTo>
                <a:lnTo>
                  <a:pt x="162566" y="10014"/>
                </a:lnTo>
                <a:lnTo>
                  <a:pt x="138640" y="9213"/>
                </a:lnTo>
                <a:lnTo>
                  <a:pt x="100949" y="8699"/>
                </a:lnTo>
                <a:lnTo>
                  <a:pt x="86807" y="8629"/>
                </a:lnTo>
                <a:lnTo>
                  <a:pt x="78464" y="9563"/>
                </a:lnTo>
                <a:lnTo>
                  <a:pt x="69092" y="11137"/>
                </a:lnTo>
                <a:lnTo>
                  <a:pt x="59034" y="13140"/>
                </a:lnTo>
                <a:lnTo>
                  <a:pt x="50423" y="14475"/>
                </a:lnTo>
                <a:lnTo>
                  <a:pt x="42778" y="15365"/>
                </a:lnTo>
                <a:lnTo>
                  <a:pt x="21772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39"/>
          <p:cNvSpPr/>
          <p:nvPr/>
        </p:nvSpPr>
        <p:spPr>
          <a:xfrm>
            <a:off x="4340542" y="1354455"/>
            <a:ext cx="267825" cy="629336"/>
          </a:xfrm>
          <a:custGeom>
            <a:avLst/>
            <a:gdLst/>
            <a:ahLst/>
            <a:cxnLst/>
            <a:rect l="0" t="0" r="0" b="0"/>
            <a:pathLst>
              <a:path w="267825" h="629336">
                <a:moveTo>
                  <a:pt x="0" y="0"/>
                </a:moveTo>
                <a:lnTo>
                  <a:pt x="13653" y="4550"/>
                </a:lnTo>
                <a:lnTo>
                  <a:pt x="21484" y="7796"/>
                </a:lnTo>
                <a:lnTo>
                  <a:pt x="30516" y="11865"/>
                </a:lnTo>
                <a:lnTo>
                  <a:pt x="40346" y="16482"/>
                </a:lnTo>
                <a:lnTo>
                  <a:pt x="49757" y="20513"/>
                </a:lnTo>
                <a:lnTo>
                  <a:pt x="58889" y="24153"/>
                </a:lnTo>
                <a:lnTo>
                  <a:pt x="67835" y="27532"/>
                </a:lnTo>
                <a:lnTo>
                  <a:pt x="75703" y="31689"/>
                </a:lnTo>
                <a:lnTo>
                  <a:pt x="82853" y="36366"/>
                </a:lnTo>
                <a:lnTo>
                  <a:pt x="89526" y="41389"/>
                </a:lnTo>
                <a:lnTo>
                  <a:pt x="104559" y="52050"/>
                </a:lnTo>
                <a:lnTo>
                  <a:pt x="112569" y="57560"/>
                </a:lnTo>
                <a:lnTo>
                  <a:pt x="125528" y="68853"/>
                </a:lnTo>
                <a:lnTo>
                  <a:pt x="141788" y="84002"/>
                </a:lnTo>
                <a:lnTo>
                  <a:pt x="160248" y="101721"/>
                </a:lnTo>
                <a:lnTo>
                  <a:pt x="175412" y="117344"/>
                </a:lnTo>
                <a:lnTo>
                  <a:pt x="188379" y="131569"/>
                </a:lnTo>
                <a:lnTo>
                  <a:pt x="199881" y="144863"/>
                </a:lnTo>
                <a:lnTo>
                  <a:pt x="209454" y="158487"/>
                </a:lnTo>
                <a:lnTo>
                  <a:pt x="217741" y="172333"/>
                </a:lnTo>
                <a:lnTo>
                  <a:pt x="225171" y="186326"/>
                </a:lnTo>
                <a:lnTo>
                  <a:pt x="232981" y="207085"/>
                </a:lnTo>
                <a:lnTo>
                  <a:pt x="241046" y="232354"/>
                </a:lnTo>
                <a:lnTo>
                  <a:pt x="260968" y="302208"/>
                </a:lnTo>
                <a:lnTo>
                  <a:pt x="265419" y="318629"/>
                </a:lnTo>
                <a:lnTo>
                  <a:pt x="267434" y="333387"/>
                </a:lnTo>
                <a:lnTo>
                  <a:pt x="267824" y="347035"/>
                </a:lnTo>
                <a:lnTo>
                  <a:pt x="267132" y="359944"/>
                </a:lnTo>
                <a:lnTo>
                  <a:pt x="266363" y="386987"/>
                </a:lnTo>
                <a:lnTo>
                  <a:pt x="266158" y="400866"/>
                </a:lnTo>
                <a:lnTo>
                  <a:pt x="264116" y="412977"/>
                </a:lnTo>
                <a:lnTo>
                  <a:pt x="260850" y="423908"/>
                </a:lnTo>
                <a:lnTo>
                  <a:pt x="256767" y="434052"/>
                </a:lnTo>
                <a:lnTo>
                  <a:pt x="253093" y="444626"/>
                </a:lnTo>
                <a:lnTo>
                  <a:pt x="249691" y="455484"/>
                </a:lnTo>
                <a:lnTo>
                  <a:pt x="246471" y="466534"/>
                </a:lnTo>
                <a:lnTo>
                  <a:pt x="242419" y="474852"/>
                </a:lnTo>
                <a:lnTo>
                  <a:pt x="237813" y="481351"/>
                </a:lnTo>
                <a:lnTo>
                  <a:pt x="232837" y="486635"/>
                </a:lnTo>
                <a:lnTo>
                  <a:pt x="227614" y="493016"/>
                </a:lnTo>
                <a:lnTo>
                  <a:pt x="222228" y="500127"/>
                </a:lnTo>
                <a:lnTo>
                  <a:pt x="211163" y="515648"/>
                </a:lnTo>
                <a:lnTo>
                  <a:pt x="199895" y="532072"/>
                </a:lnTo>
                <a:lnTo>
                  <a:pt x="193271" y="540452"/>
                </a:lnTo>
                <a:lnTo>
                  <a:pt x="185997" y="548896"/>
                </a:lnTo>
                <a:lnTo>
                  <a:pt x="178291" y="557383"/>
                </a:lnTo>
                <a:lnTo>
                  <a:pt x="170296" y="566851"/>
                </a:lnTo>
                <a:lnTo>
                  <a:pt x="147295" y="595522"/>
                </a:lnTo>
                <a:lnTo>
                  <a:pt x="142012" y="601802"/>
                </a:lnTo>
                <a:lnTo>
                  <a:pt x="137537" y="606941"/>
                </a:lnTo>
                <a:lnTo>
                  <a:pt x="130025" y="615191"/>
                </a:lnTo>
                <a:lnTo>
                  <a:pt x="123512" y="622033"/>
                </a:lnTo>
                <a:lnTo>
                  <a:pt x="116394" y="629335"/>
                </a:lnTo>
                <a:lnTo>
                  <a:pt x="119350" y="626447"/>
                </a:lnTo>
                <a:lnTo>
                  <a:pt x="113142" y="609768"/>
                </a:lnTo>
                <a:lnTo>
                  <a:pt x="111442" y="6000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0"/>
          <p:cNvSpPr/>
          <p:nvPr/>
        </p:nvSpPr>
        <p:spPr>
          <a:xfrm>
            <a:off x="4812029" y="1629137"/>
            <a:ext cx="334329" cy="16784"/>
          </a:xfrm>
          <a:custGeom>
            <a:avLst/>
            <a:gdLst/>
            <a:ahLst/>
            <a:cxnLst/>
            <a:rect l="0" t="0" r="0" b="0"/>
            <a:pathLst>
              <a:path w="334329" h="16784">
                <a:moveTo>
                  <a:pt x="0" y="16783"/>
                </a:moveTo>
                <a:lnTo>
                  <a:pt x="122375" y="16783"/>
                </a:lnTo>
                <a:lnTo>
                  <a:pt x="136829" y="15830"/>
                </a:lnTo>
                <a:lnTo>
                  <a:pt x="150274" y="14243"/>
                </a:lnTo>
                <a:lnTo>
                  <a:pt x="163048" y="12232"/>
                </a:lnTo>
                <a:lnTo>
                  <a:pt x="175373" y="10891"/>
                </a:lnTo>
                <a:lnTo>
                  <a:pt x="187401" y="9998"/>
                </a:lnTo>
                <a:lnTo>
                  <a:pt x="209972" y="9004"/>
                </a:lnTo>
                <a:lnTo>
                  <a:pt x="229529" y="8563"/>
                </a:lnTo>
                <a:lnTo>
                  <a:pt x="241602" y="7493"/>
                </a:lnTo>
                <a:lnTo>
                  <a:pt x="255365" y="5827"/>
                </a:lnTo>
                <a:lnTo>
                  <a:pt x="270257" y="3764"/>
                </a:lnTo>
                <a:lnTo>
                  <a:pt x="282089" y="2388"/>
                </a:lnTo>
                <a:lnTo>
                  <a:pt x="291882" y="1471"/>
                </a:lnTo>
                <a:lnTo>
                  <a:pt x="300315" y="860"/>
                </a:lnTo>
                <a:lnTo>
                  <a:pt x="307843" y="453"/>
                </a:lnTo>
                <a:lnTo>
                  <a:pt x="321287" y="0"/>
                </a:lnTo>
                <a:lnTo>
                  <a:pt x="325634" y="832"/>
                </a:lnTo>
                <a:lnTo>
                  <a:pt x="328532" y="2338"/>
                </a:lnTo>
                <a:lnTo>
                  <a:pt x="334328" y="82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41"/>
          <p:cNvSpPr/>
          <p:nvPr/>
        </p:nvSpPr>
        <p:spPr>
          <a:xfrm>
            <a:off x="4812029" y="1757362"/>
            <a:ext cx="274322" cy="34291"/>
          </a:xfrm>
          <a:custGeom>
            <a:avLst/>
            <a:gdLst/>
            <a:ahLst/>
            <a:cxnLst/>
            <a:rect l="0" t="0" r="0" b="0"/>
            <a:pathLst>
              <a:path w="274322" h="34291">
                <a:moveTo>
                  <a:pt x="0" y="34290"/>
                </a:moveTo>
                <a:lnTo>
                  <a:pt x="33021" y="29210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42"/>
          <p:cNvSpPr/>
          <p:nvPr/>
        </p:nvSpPr>
        <p:spPr>
          <a:xfrm>
            <a:off x="4777740" y="1791652"/>
            <a:ext cx="574358" cy="41650"/>
          </a:xfrm>
          <a:custGeom>
            <a:avLst/>
            <a:gdLst/>
            <a:ahLst/>
            <a:cxnLst/>
            <a:rect l="0" t="0" r="0" b="0"/>
            <a:pathLst>
              <a:path w="574358" h="41650">
                <a:moveTo>
                  <a:pt x="0" y="34290"/>
                </a:moveTo>
                <a:lnTo>
                  <a:pt x="4551" y="29739"/>
                </a:lnTo>
                <a:lnTo>
                  <a:pt x="6843" y="29351"/>
                </a:lnTo>
                <a:lnTo>
                  <a:pt x="9324" y="30045"/>
                </a:lnTo>
                <a:lnTo>
                  <a:pt x="11931" y="31460"/>
                </a:lnTo>
                <a:lnTo>
                  <a:pt x="15574" y="32403"/>
                </a:lnTo>
                <a:lnTo>
                  <a:pt x="24701" y="33451"/>
                </a:lnTo>
                <a:lnTo>
                  <a:pt x="31449" y="34042"/>
                </a:lnTo>
                <a:lnTo>
                  <a:pt x="33348" y="35077"/>
                </a:lnTo>
                <a:lnTo>
                  <a:pt x="35567" y="36720"/>
                </a:lnTo>
                <a:lnTo>
                  <a:pt x="37998" y="38767"/>
                </a:lnTo>
                <a:lnTo>
                  <a:pt x="41525" y="40132"/>
                </a:lnTo>
                <a:lnTo>
                  <a:pt x="45781" y="41042"/>
                </a:lnTo>
                <a:lnTo>
                  <a:pt x="50523" y="41649"/>
                </a:lnTo>
                <a:lnTo>
                  <a:pt x="57494" y="41101"/>
                </a:lnTo>
                <a:lnTo>
                  <a:pt x="65952" y="39783"/>
                </a:lnTo>
                <a:lnTo>
                  <a:pt x="75400" y="37952"/>
                </a:lnTo>
                <a:lnTo>
                  <a:pt x="83604" y="36731"/>
                </a:lnTo>
                <a:lnTo>
                  <a:pt x="90979" y="35918"/>
                </a:lnTo>
                <a:lnTo>
                  <a:pt x="105204" y="35014"/>
                </a:lnTo>
                <a:lnTo>
                  <a:pt x="121052" y="34612"/>
                </a:lnTo>
                <a:lnTo>
                  <a:pt x="159692" y="34385"/>
                </a:lnTo>
                <a:lnTo>
                  <a:pt x="172184" y="33401"/>
                </a:lnTo>
                <a:lnTo>
                  <a:pt x="183369" y="31792"/>
                </a:lnTo>
                <a:lnTo>
                  <a:pt x="193683" y="29767"/>
                </a:lnTo>
                <a:lnTo>
                  <a:pt x="204370" y="28417"/>
                </a:lnTo>
                <a:lnTo>
                  <a:pt x="215304" y="27517"/>
                </a:lnTo>
                <a:lnTo>
                  <a:pt x="226403" y="26918"/>
                </a:lnTo>
                <a:lnTo>
                  <a:pt x="248896" y="26251"/>
                </a:lnTo>
                <a:lnTo>
                  <a:pt x="260228" y="26073"/>
                </a:lnTo>
                <a:lnTo>
                  <a:pt x="271592" y="25002"/>
                </a:lnTo>
                <a:lnTo>
                  <a:pt x="282979" y="23336"/>
                </a:lnTo>
                <a:lnTo>
                  <a:pt x="294380" y="21272"/>
                </a:lnTo>
                <a:lnTo>
                  <a:pt x="305791" y="19896"/>
                </a:lnTo>
                <a:lnTo>
                  <a:pt x="317208" y="18979"/>
                </a:lnTo>
                <a:lnTo>
                  <a:pt x="328630" y="18368"/>
                </a:lnTo>
                <a:lnTo>
                  <a:pt x="361640" y="17689"/>
                </a:lnTo>
                <a:lnTo>
                  <a:pt x="422167" y="17252"/>
                </a:lnTo>
                <a:lnTo>
                  <a:pt x="436702" y="16264"/>
                </a:lnTo>
                <a:lnTo>
                  <a:pt x="453059" y="14653"/>
                </a:lnTo>
                <a:lnTo>
                  <a:pt x="470632" y="12626"/>
                </a:lnTo>
                <a:lnTo>
                  <a:pt x="484252" y="11275"/>
                </a:lnTo>
                <a:lnTo>
                  <a:pt x="495237" y="10374"/>
                </a:lnTo>
                <a:lnTo>
                  <a:pt x="504465" y="9774"/>
                </a:lnTo>
                <a:lnTo>
                  <a:pt x="514428" y="8421"/>
                </a:lnTo>
                <a:lnTo>
                  <a:pt x="524879" y="6566"/>
                </a:lnTo>
                <a:lnTo>
                  <a:pt x="535657" y="4378"/>
                </a:lnTo>
                <a:lnTo>
                  <a:pt x="543794" y="2918"/>
                </a:lnTo>
                <a:lnTo>
                  <a:pt x="550172" y="1946"/>
                </a:lnTo>
                <a:lnTo>
                  <a:pt x="57435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3"/>
          <p:cNvSpPr/>
          <p:nvPr/>
        </p:nvSpPr>
        <p:spPr>
          <a:xfrm>
            <a:off x="5523547" y="1697355"/>
            <a:ext cx="377191" cy="17146"/>
          </a:xfrm>
          <a:custGeom>
            <a:avLst/>
            <a:gdLst/>
            <a:ahLst/>
            <a:cxnLst/>
            <a:rect l="0" t="0" r="0" b="0"/>
            <a:pathLst>
              <a:path w="377191" h="17146">
                <a:moveTo>
                  <a:pt x="0" y="17145"/>
                </a:moveTo>
                <a:lnTo>
                  <a:pt x="55108" y="17145"/>
                </a:lnTo>
                <a:lnTo>
                  <a:pt x="66266" y="16192"/>
                </a:lnTo>
                <a:lnTo>
                  <a:pt x="77515" y="14605"/>
                </a:lnTo>
                <a:lnTo>
                  <a:pt x="88824" y="12594"/>
                </a:lnTo>
                <a:lnTo>
                  <a:pt x="103031" y="11253"/>
                </a:lnTo>
                <a:lnTo>
                  <a:pt x="119170" y="10359"/>
                </a:lnTo>
                <a:lnTo>
                  <a:pt x="136597" y="9764"/>
                </a:lnTo>
                <a:lnTo>
                  <a:pt x="152024" y="8414"/>
                </a:lnTo>
                <a:lnTo>
                  <a:pt x="166120" y="6562"/>
                </a:lnTo>
                <a:lnTo>
                  <a:pt x="179326" y="4374"/>
                </a:lnTo>
                <a:lnTo>
                  <a:pt x="191941" y="2916"/>
                </a:lnTo>
                <a:lnTo>
                  <a:pt x="204161" y="1944"/>
                </a:lnTo>
                <a:lnTo>
                  <a:pt x="216117" y="1296"/>
                </a:lnTo>
                <a:lnTo>
                  <a:pt x="239562" y="576"/>
                </a:lnTo>
                <a:lnTo>
                  <a:pt x="294085" y="75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44"/>
          <p:cNvSpPr/>
          <p:nvPr/>
        </p:nvSpPr>
        <p:spPr>
          <a:xfrm>
            <a:off x="5960745" y="1500187"/>
            <a:ext cx="60008" cy="445771"/>
          </a:xfrm>
          <a:custGeom>
            <a:avLst/>
            <a:gdLst/>
            <a:ahLst/>
            <a:cxnLst/>
            <a:rect l="0" t="0" r="0" b="0"/>
            <a:pathLst>
              <a:path w="60008" h="445771">
                <a:moveTo>
                  <a:pt x="0" y="0"/>
                </a:moveTo>
                <a:lnTo>
                  <a:pt x="0" y="13652"/>
                </a:lnTo>
                <a:lnTo>
                  <a:pt x="952" y="20532"/>
                </a:lnTo>
                <a:lnTo>
                  <a:pt x="2540" y="27975"/>
                </a:lnTo>
                <a:lnTo>
                  <a:pt x="4550" y="35795"/>
                </a:lnTo>
                <a:lnTo>
                  <a:pt x="5891" y="42914"/>
                </a:lnTo>
                <a:lnTo>
                  <a:pt x="7381" y="55903"/>
                </a:lnTo>
                <a:lnTo>
                  <a:pt x="7778" y="62986"/>
                </a:lnTo>
                <a:lnTo>
                  <a:pt x="8219" y="78476"/>
                </a:lnTo>
                <a:lnTo>
                  <a:pt x="8467" y="103262"/>
                </a:lnTo>
                <a:lnTo>
                  <a:pt x="9455" y="117419"/>
                </a:lnTo>
                <a:lnTo>
                  <a:pt x="14443" y="173538"/>
                </a:lnTo>
                <a:lnTo>
                  <a:pt x="15344" y="189035"/>
                </a:lnTo>
                <a:lnTo>
                  <a:pt x="15944" y="203176"/>
                </a:lnTo>
                <a:lnTo>
                  <a:pt x="21691" y="264608"/>
                </a:lnTo>
                <a:lnTo>
                  <a:pt x="30557" y="352405"/>
                </a:lnTo>
                <a:lnTo>
                  <a:pt x="31801" y="366382"/>
                </a:lnTo>
                <a:lnTo>
                  <a:pt x="33583" y="378557"/>
                </a:lnTo>
                <a:lnTo>
                  <a:pt x="35724" y="389531"/>
                </a:lnTo>
                <a:lnTo>
                  <a:pt x="38103" y="399705"/>
                </a:lnTo>
                <a:lnTo>
                  <a:pt x="40642" y="407440"/>
                </a:lnTo>
                <a:lnTo>
                  <a:pt x="43287" y="413549"/>
                </a:lnTo>
                <a:lnTo>
                  <a:pt x="46003" y="418575"/>
                </a:lnTo>
                <a:lnTo>
                  <a:pt x="47813" y="422877"/>
                </a:lnTo>
                <a:lnTo>
                  <a:pt x="49020" y="426698"/>
                </a:lnTo>
                <a:lnTo>
                  <a:pt x="49826" y="430198"/>
                </a:lnTo>
                <a:lnTo>
                  <a:pt x="51314" y="433484"/>
                </a:lnTo>
                <a:lnTo>
                  <a:pt x="53260" y="436627"/>
                </a:lnTo>
                <a:lnTo>
                  <a:pt x="60007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45"/>
          <p:cNvSpPr/>
          <p:nvPr/>
        </p:nvSpPr>
        <p:spPr>
          <a:xfrm>
            <a:off x="6179203" y="1551775"/>
            <a:ext cx="360177" cy="366716"/>
          </a:xfrm>
          <a:custGeom>
            <a:avLst/>
            <a:gdLst/>
            <a:ahLst/>
            <a:cxnLst/>
            <a:rect l="0" t="0" r="0" b="0"/>
            <a:pathLst>
              <a:path w="360177" h="366716">
                <a:moveTo>
                  <a:pt x="38717" y="8419"/>
                </a:moveTo>
                <a:lnTo>
                  <a:pt x="38717" y="24902"/>
                </a:lnTo>
                <a:lnTo>
                  <a:pt x="36811" y="32743"/>
                </a:lnTo>
                <a:lnTo>
                  <a:pt x="33637" y="42733"/>
                </a:lnTo>
                <a:lnTo>
                  <a:pt x="29615" y="54155"/>
                </a:lnTo>
                <a:lnTo>
                  <a:pt x="26934" y="63675"/>
                </a:lnTo>
                <a:lnTo>
                  <a:pt x="25146" y="71926"/>
                </a:lnTo>
                <a:lnTo>
                  <a:pt x="23955" y="79332"/>
                </a:lnTo>
                <a:lnTo>
                  <a:pt x="21256" y="89985"/>
                </a:lnTo>
                <a:lnTo>
                  <a:pt x="17550" y="102801"/>
                </a:lnTo>
                <a:lnTo>
                  <a:pt x="13176" y="117061"/>
                </a:lnTo>
                <a:lnTo>
                  <a:pt x="10259" y="128472"/>
                </a:lnTo>
                <a:lnTo>
                  <a:pt x="8315" y="137985"/>
                </a:lnTo>
                <a:lnTo>
                  <a:pt x="644" y="185143"/>
                </a:lnTo>
                <a:lnTo>
                  <a:pt x="0" y="200530"/>
                </a:lnTo>
                <a:lnTo>
                  <a:pt x="523" y="216503"/>
                </a:lnTo>
                <a:lnTo>
                  <a:pt x="1824" y="232867"/>
                </a:lnTo>
                <a:lnTo>
                  <a:pt x="3644" y="248539"/>
                </a:lnTo>
                <a:lnTo>
                  <a:pt x="5810" y="263749"/>
                </a:lnTo>
                <a:lnTo>
                  <a:pt x="8206" y="278652"/>
                </a:lnTo>
                <a:lnTo>
                  <a:pt x="10757" y="290492"/>
                </a:lnTo>
                <a:lnTo>
                  <a:pt x="13409" y="300290"/>
                </a:lnTo>
                <a:lnTo>
                  <a:pt x="16130" y="308728"/>
                </a:lnTo>
                <a:lnTo>
                  <a:pt x="19849" y="316257"/>
                </a:lnTo>
                <a:lnTo>
                  <a:pt x="24233" y="323182"/>
                </a:lnTo>
                <a:lnTo>
                  <a:pt x="29061" y="329704"/>
                </a:lnTo>
                <a:lnTo>
                  <a:pt x="36965" y="339490"/>
                </a:lnTo>
                <a:lnTo>
                  <a:pt x="44605" y="347015"/>
                </a:lnTo>
                <a:lnTo>
                  <a:pt x="54352" y="353534"/>
                </a:lnTo>
                <a:lnTo>
                  <a:pt x="60570" y="356606"/>
                </a:lnTo>
                <a:lnTo>
                  <a:pt x="67573" y="359606"/>
                </a:lnTo>
                <a:lnTo>
                  <a:pt x="75099" y="362559"/>
                </a:lnTo>
                <a:lnTo>
                  <a:pt x="82022" y="364527"/>
                </a:lnTo>
                <a:lnTo>
                  <a:pt x="88541" y="365840"/>
                </a:lnTo>
                <a:lnTo>
                  <a:pt x="94793" y="366715"/>
                </a:lnTo>
                <a:lnTo>
                  <a:pt x="100866" y="366345"/>
                </a:lnTo>
                <a:lnTo>
                  <a:pt x="106819" y="365147"/>
                </a:lnTo>
                <a:lnTo>
                  <a:pt x="119467" y="361275"/>
                </a:lnTo>
                <a:lnTo>
                  <a:pt x="134613" y="356379"/>
                </a:lnTo>
                <a:lnTo>
                  <a:pt x="141700" y="353740"/>
                </a:lnTo>
                <a:lnTo>
                  <a:pt x="148330" y="351028"/>
                </a:lnTo>
                <a:lnTo>
                  <a:pt x="154654" y="348268"/>
                </a:lnTo>
                <a:lnTo>
                  <a:pt x="161728" y="344523"/>
                </a:lnTo>
                <a:lnTo>
                  <a:pt x="169302" y="340121"/>
                </a:lnTo>
                <a:lnTo>
                  <a:pt x="177209" y="335281"/>
                </a:lnTo>
                <a:lnTo>
                  <a:pt x="184385" y="330150"/>
                </a:lnTo>
                <a:lnTo>
                  <a:pt x="191074" y="324824"/>
                </a:lnTo>
                <a:lnTo>
                  <a:pt x="197438" y="319368"/>
                </a:lnTo>
                <a:lnTo>
                  <a:pt x="204538" y="313826"/>
                </a:lnTo>
                <a:lnTo>
                  <a:pt x="212130" y="308226"/>
                </a:lnTo>
                <a:lnTo>
                  <a:pt x="220048" y="302588"/>
                </a:lnTo>
                <a:lnTo>
                  <a:pt x="231042" y="294067"/>
                </a:lnTo>
                <a:lnTo>
                  <a:pt x="258497" y="271899"/>
                </a:lnTo>
                <a:lnTo>
                  <a:pt x="270962" y="261225"/>
                </a:lnTo>
                <a:lnTo>
                  <a:pt x="282129" y="251251"/>
                </a:lnTo>
                <a:lnTo>
                  <a:pt x="292431" y="241745"/>
                </a:lnTo>
                <a:lnTo>
                  <a:pt x="300253" y="232550"/>
                </a:lnTo>
                <a:lnTo>
                  <a:pt x="306419" y="223562"/>
                </a:lnTo>
                <a:lnTo>
                  <a:pt x="311482" y="214713"/>
                </a:lnTo>
                <a:lnTo>
                  <a:pt x="316763" y="205956"/>
                </a:lnTo>
                <a:lnTo>
                  <a:pt x="327710" y="188606"/>
                </a:lnTo>
                <a:lnTo>
                  <a:pt x="344584" y="162773"/>
                </a:lnTo>
                <a:lnTo>
                  <a:pt x="348355" y="155137"/>
                </a:lnTo>
                <a:lnTo>
                  <a:pt x="350870" y="148141"/>
                </a:lnTo>
                <a:lnTo>
                  <a:pt x="352546" y="141572"/>
                </a:lnTo>
                <a:lnTo>
                  <a:pt x="354616" y="134336"/>
                </a:lnTo>
                <a:lnTo>
                  <a:pt x="359457" y="118675"/>
                </a:lnTo>
                <a:lnTo>
                  <a:pt x="360176" y="110498"/>
                </a:lnTo>
                <a:lnTo>
                  <a:pt x="359703" y="102189"/>
                </a:lnTo>
                <a:lnTo>
                  <a:pt x="358435" y="93793"/>
                </a:lnTo>
                <a:lnTo>
                  <a:pt x="357590" y="86290"/>
                </a:lnTo>
                <a:lnTo>
                  <a:pt x="357026" y="79383"/>
                </a:lnTo>
                <a:lnTo>
                  <a:pt x="356650" y="72874"/>
                </a:lnTo>
                <a:lnTo>
                  <a:pt x="354495" y="66629"/>
                </a:lnTo>
                <a:lnTo>
                  <a:pt x="351153" y="60561"/>
                </a:lnTo>
                <a:lnTo>
                  <a:pt x="347020" y="54610"/>
                </a:lnTo>
                <a:lnTo>
                  <a:pt x="342360" y="48738"/>
                </a:lnTo>
                <a:lnTo>
                  <a:pt x="337348" y="42919"/>
                </a:lnTo>
                <a:lnTo>
                  <a:pt x="332101" y="37134"/>
                </a:lnTo>
                <a:lnTo>
                  <a:pt x="325747" y="32325"/>
                </a:lnTo>
                <a:lnTo>
                  <a:pt x="318652" y="28167"/>
                </a:lnTo>
                <a:lnTo>
                  <a:pt x="311065" y="24442"/>
                </a:lnTo>
                <a:lnTo>
                  <a:pt x="303150" y="21006"/>
                </a:lnTo>
                <a:lnTo>
                  <a:pt x="295016" y="17763"/>
                </a:lnTo>
                <a:lnTo>
                  <a:pt x="278357" y="11620"/>
                </a:lnTo>
                <a:lnTo>
                  <a:pt x="261428" y="5714"/>
                </a:lnTo>
                <a:lnTo>
                  <a:pt x="251961" y="3759"/>
                </a:lnTo>
                <a:lnTo>
                  <a:pt x="241840" y="2455"/>
                </a:lnTo>
                <a:lnTo>
                  <a:pt x="231282" y="1586"/>
                </a:lnTo>
                <a:lnTo>
                  <a:pt x="220433" y="1006"/>
                </a:lnTo>
                <a:lnTo>
                  <a:pt x="198220" y="362"/>
                </a:lnTo>
                <a:lnTo>
                  <a:pt x="168844" y="0"/>
                </a:lnTo>
                <a:lnTo>
                  <a:pt x="155949" y="901"/>
                </a:lnTo>
                <a:lnTo>
                  <a:pt x="140684" y="2455"/>
                </a:lnTo>
                <a:lnTo>
                  <a:pt x="123840" y="4443"/>
                </a:lnTo>
                <a:lnTo>
                  <a:pt x="107848" y="6721"/>
                </a:lnTo>
                <a:lnTo>
                  <a:pt x="77379" y="11792"/>
                </a:lnTo>
                <a:lnTo>
                  <a:pt x="65444" y="13526"/>
                </a:lnTo>
                <a:lnTo>
                  <a:pt x="55583" y="14681"/>
                </a:lnTo>
                <a:lnTo>
                  <a:pt x="47103" y="15451"/>
                </a:lnTo>
                <a:lnTo>
                  <a:pt x="40497" y="16918"/>
                </a:lnTo>
                <a:lnTo>
                  <a:pt x="26650" y="22579"/>
                </a:lnTo>
                <a:lnTo>
                  <a:pt x="23052" y="23574"/>
                </a:lnTo>
                <a:lnTo>
                  <a:pt x="12999" y="255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46"/>
          <p:cNvSpPr/>
          <p:nvPr/>
        </p:nvSpPr>
        <p:spPr>
          <a:xfrm>
            <a:off x="6620827" y="1423035"/>
            <a:ext cx="479126" cy="479545"/>
          </a:xfrm>
          <a:custGeom>
            <a:avLst/>
            <a:gdLst/>
            <a:ahLst/>
            <a:cxnLst/>
            <a:rect l="0" t="0" r="0" b="0"/>
            <a:pathLst>
              <a:path w="479126" h="479545">
                <a:moveTo>
                  <a:pt x="342900" y="0"/>
                </a:moveTo>
                <a:lnTo>
                  <a:pt x="338349" y="0"/>
                </a:lnTo>
                <a:lnTo>
                  <a:pt x="326417" y="4550"/>
                </a:lnTo>
                <a:lnTo>
                  <a:pt x="316207" y="6785"/>
                </a:lnTo>
                <a:lnTo>
                  <a:pt x="304366" y="7778"/>
                </a:lnTo>
                <a:lnTo>
                  <a:pt x="289579" y="8219"/>
                </a:lnTo>
                <a:lnTo>
                  <a:pt x="272111" y="10242"/>
                </a:lnTo>
                <a:lnTo>
                  <a:pt x="219681" y="17569"/>
                </a:lnTo>
                <a:lnTo>
                  <a:pt x="175424" y="24636"/>
                </a:lnTo>
                <a:lnTo>
                  <a:pt x="156954" y="27854"/>
                </a:lnTo>
                <a:lnTo>
                  <a:pt x="142736" y="29999"/>
                </a:lnTo>
                <a:lnTo>
                  <a:pt x="131353" y="31429"/>
                </a:lnTo>
                <a:lnTo>
                  <a:pt x="121859" y="32383"/>
                </a:lnTo>
                <a:lnTo>
                  <a:pt x="108769" y="35982"/>
                </a:lnTo>
                <a:lnTo>
                  <a:pt x="95145" y="42459"/>
                </a:lnTo>
                <a:lnTo>
                  <a:pt x="94674" y="45223"/>
                </a:lnTo>
                <a:lnTo>
                  <a:pt x="94372" y="54758"/>
                </a:lnTo>
                <a:lnTo>
                  <a:pt x="98871" y="67554"/>
                </a:lnTo>
                <a:lnTo>
                  <a:pt x="106236" y="78859"/>
                </a:lnTo>
                <a:lnTo>
                  <a:pt x="111669" y="90293"/>
                </a:lnTo>
                <a:lnTo>
                  <a:pt x="114451" y="97343"/>
                </a:lnTo>
                <a:lnTo>
                  <a:pt x="116305" y="105853"/>
                </a:lnTo>
                <a:lnTo>
                  <a:pt x="117543" y="115336"/>
                </a:lnTo>
                <a:lnTo>
                  <a:pt x="118367" y="125468"/>
                </a:lnTo>
                <a:lnTo>
                  <a:pt x="118916" y="134128"/>
                </a:lnTo>
                <a:lnTo>
                  <a:pt x="119527" y="148830"/>
                </a:lnTo>
                <a:lnTo>
                  <a:pt x="118737" y="156370"/>
                </a:lnTo>
                <a:lnTo>
                  <a:pt x="117258" y="164254"/>
                </a:lnTo>
                <a:lnTo>
                  <a:pt x="115319" y="172367"/>
                </a:lnTo>
                <a:lnTo>
                  <a:pt x="113165" y="186462"/>
                </a:lnTo>
                <a:lnTo>
                  <a:pt x="111255" y="199077"/>
                </a:lnTo>
                <a:lnTo>
                  <a:pt x="107232" y="211033"/>
                </a:lnTo>
                <a:lnTo>
                  <a:pt x="99612" y="233026"/>
                </a:lnTo>
                <a:lnTo>
                  <a:pt x="96659" y="244219"/>
                </a:lnTo>
                <a:lnTo>
                  <a:pt x="94764" y="259166"/>
                </a:lnTo>
                <a:lnTo>
                  <a:pt x="95561" y="261360"/>
                </a:lnTo>
                <a:lnTo>
                  <a:pt x="97045" y="262822"/>
                </a:lnTo>
                <a:lnTo>
                  <a:pt x="98986" y="263797"/>
                </a:lnTo>
                <a:lnTo>
                  <a:pt x="101234" y="263495"/>
                </a:lnTo>
                <a:lnTo>
                  <a:pt x="103685" y="262341"/>
                </a:lnTo>
                <a:lnTo>
                  <a:pt x="114224" y="256165"/>
                </a:lnTo>
                <a:lnTo>
                  <a:pt x="129412" y="248303"/>
                </a:lnTo>
                <a:lnTo>
                  <a:pt x="141336" y="242754"/>
                </a:lnTo>
                <a:lnTo>
                  <a:pt x="156161" y="237113"/>
                </a:lnTo>
                <a:lnTo>
                  <a:pt x="164115" y="233323"/>
                </a:lnTo>
                <a:lnTo>
                  <a:pt x="172275" y="228891"/>
                </a:lnTo>
                <a:lnTo>
                  <a:pt x="180572" y="224031"/>
                </a:lnTo>
                <a:lnTo>
                  <a:pt x="188961" y="220791"/>
                </a:lnTo>
                <a:lnTo>
                  <a:pt x="197412" y="218632"/>
                </a:lnTo>
                <a:lnTo>
                  <a:pt x="216326" y="215279"/>
                </a:lnTo>
                <a:lnTo>
                  <a:pt x="240608" y="210614"/>
                </a:lnTo>
                <a:lnTo>
                  <a:pt x="251845" y="208037"/>
                </a:lnTo>
                <a:lnTo>
                  <a:pt x="262194" y="205366"/>
                </a:lnTo>
                <a:lnTo>
                  <a:pt x="271951" y="202633"/>
                </a:lnTo>
                <a:lnTo>
                  <a:pt x="282266" y="200811"/>
                </a:lnTo>
                <a:lnTo>
                  <a:pt x="292953" y="199596"/>
                </a:lnTo>
                <a:lnTo>
                  <a:pt x="303887" y="198787"/>
                </a:lnTo>
                <a:lnTo>
                  <a:pt x="314034" y="199199"/>
                </a:lnTo>
                <a:lnTo>
                  <a:pt x="323656" y="200427"/>
                </a:lnTo>
                <a:lnTo>
                  <a:pt x="332928" y="202198"/>
                </a:lnTo>
                <a:lnTo>
                  <a:pt x="342920" y="203378"/>
                </a:lnTo>
                <a:lnTo>
                  <a:pt x="353391" y="204165"/>
                </a:lnTo>
                <a:lnTo>
                  <a:pt x="364181" y="204690"/>
                </a:lnTo>
                <a:lnTo>
                  <a:pt x="374233" y="205993"/>
                </a:lnTo>
                <a:lnTo>
                  <a:pt x="383791" y="207813"/>
                </a:lnTo>
                <a:lnTo>
                  <a:pt x="393020" y="209980"/>
                </a:lnTo>
                <a:lnTo>
                  <a:pt x="401079" y="212376"/>
                </a:lnTo>
                <a:lnTo>
                  <a:pt x="415112" y="217579"/>
                </a:lnTo>
                <a:lnTo>
                  <a:pt x="422474" y="221253"/>
                </a:lnTo>
                <a:lnTo>
                  <a:pt x="430239" y="225607"/>
                </a:lnTo>
                <a:lnTo>
                  <a:pt x="444582" y="235524"/>
                </a:lnTo>
                <a:lnTo>
                  <a:pt x="454132" y="246282"/>
                </a:lnTo>
                <a:lnTo>
                  <a:pt x="464092" y="257413"/>
                </a:lnTo>
                <a:lnTo>
                  <a:pt x="469414" y="263049"/>
                </a:lnTo>
                <a:lnTo>
                  <a:pt x="472963" y="268711"/>
                </a:lnTo>
                <a:lnTo>
                  <a:pt x="476906" y="280082"/>
                </a:lnTo>
                <a:lnTo>
                  <a:pt x="478659" y="294026"/>
                </a:lnTo>
                <a:lnTo>
                  <a:pt x="479125" y="301744"/>
                </a:lnTo>
                <a:lnTo>
                  <a:pt x="476580" y="311653"/>
                </a:lnTo>
                <a:lnTo>
                  <a:pt x="472025" y="323021"/>
                </a:lnTo>
                <a:lnTo>
                  <a:pt x="466131" y="335362"/>
                </a:lnTo>
                <a:lnTo>
                  <a:pt x="460296" y="345495"/>
                </a:lnTo>
                <a:lnTo>
                  <a:pt x="454502" y="354155"/>
                </a:lnTo>
                <a:lnTo>
                  <a:pt x="448733" y="361833"/>
                </a:lnTo>
                <a:lnTo>
                  <a:pt x="442031" y="369809"/>
                </a:lnTo>
                <a:lnTo>
                  <a:pt x="434705" y="377984"/>
                </a:lnTo>
                <a:lnTo>
                  <a:pt x="426963" y="386292"/>
                </a:lnTo>
                <a:lnTo>
                  <a:pt x="418945" y="393735"/>
                </a:lnTo>
                <a:lnTo>
                  <a:pt x="410742" y="400603"/>
                </a:lnTo>
                <a:lnTo>
                  <a:pt x="402415" y="407086"/>
                </a:lnTo>
                <a:lnTo>
                  <a:pt x="393054" y="413313"/>
                </a:lnTo>
                <a:lnTo>
                  <a:pt x="383004" y="419369"/>
                </a:lnTo>
                <a:lnTo>
                  <a:pt x="372494" y="425312"/>
                </a:lnTo>
                <a:lnTo>
                  <a:pt x="360724" y="431179"/>
                </a:lnTo>
                <a:lnTo>
                  <a:pt x="348115" y="436995"/>
                </a:lnTo>
                <a:lnTo>
                  <a:pt x="334947" y="442777"/>
                </a:lnTo>
                <a:lnTo>
                  <a:pt x="322358" y="447585"/>
                </a:lnTo>
                <a:lnTo>
                  <a:pt x="310156" y="451742"/>
                </a:lnTo>
                <a:lnTo>
                  <a:pt x="298210" y="455466"/>
                </a:lnTo>
                <a:lnTo>
                  <a:pt x="274778" y="462144"/>
                </a:lnTo>
                <a:lnTo>
                  <a:pt x="228691" y="474192"/>
                </a:lnTo>
                <a:lnTo>
                  <a:pt x="217230" y="476148"/>
                </a:lnTo>
                <a:lnTo>
                  <a:pt x="205781" y="477452"/>
                </a:lnTo>
                <a:lnTo>
                  <a:pt x="194337" y="478321"/>
                </a:lnTo>
                <a:lnTo>
                  <a:pt x="182898" y="478901"/>
                </a:lnTo>
                <a:lnTo>
                  <a:pt x="160028" y="479544"/>
                </a:lnTo>
                <a:lnTo>
                  <a:pt x="145738" y="478764"/>
                </a:lnTo>
                <a:lnTo>
                  <a:pt x="129544" y="477291"/>
                </a:lnTo>
                <a:lnTo>
                  <a:pt x="112080" y="475356"/>
                </a:lnTo>
                <a:lnTo>
                  <a:pt x="98532" y="473114"/>
                </a:lnTo>
                <a:lnTo>
                  <a:pt x="87596" y="470667"/>
                </a:lnTo>
                <a:lnTo>
                  <a:pt x="78400" y="468083"/>
                </a:lnTo>
                <a:lnTo>
                  <a:pt x="70364" y="466360"/>
                </a:lnTo>
                <a:lnTo>
                  <a:pt x="56356" y="464446"/>
                </a:lnTo>
                <a:lnTo>
                  <a:pt x="43779" y="461055"/>
                </a:lnTo>
                <a:lnTo>
                  <a:pt x="32793" y="456373"/>
                </a:lnTo>
                <a:lnTo>
                  <a:pt x="21252" y="449335"/>
                </a:lnTo>
                <a:lnTo>
                  <a:pt x="14843" y="447354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47"/>
          <p:cNvSpPr/>
          <p:nvPr/>
        </p:nvSpPr>
        <p:spPr>
          <a:xfrm>
            <a:off x="6612255" y="186880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48"/>
          <p:cNvSpPr/>
          <p:nvPr/>
        </p:nvSpPr>
        <p:spPr>
          <a:xfrm>
            <a:off x="937259" y="2220277"/>
            <a:ext cx="1088709" cy="120016"/>
          </a:xfrm>
          <a:custGeom>
            <a:avLst/>
            <a:gdLst/>
            <a:ahLst/>
            <a:cxnLst/>
            <a:rect l="0" t="0" r="0" b="0"/>
            <a:pathLst>
              <a:path w="1088709" h="120016">
                <a:moveTo>
                  <a:pt x="0" y="120015"/>
                </a:moveTo>
                <a:lnTo>
                  <a:pt x="27305" y="115464"/>
                </a:lnTo>
                <a:lnTo>
                  <a:pt x="45826" y="113171"/>
                </a:lnTo>
                <a:lnTo>
                  <a:pt x="705948" y="42420"/>
                </a:lnTo>
                <a:lnTo>
                  <a:pt x="892959" y="18919"/>
                </a:lnTo>
                <a:lnTo>
                  <a:pt x="941064" y="13565"/>
                </a:lnTo>
                <a:lnTo>
                  <a:pt x="10887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49"/>
          <p:cNvSpPr/>
          <p:nvPr/>
        </p:nvSpPr>
        <p:spPr>
          <a:xfrm>
            <a:off x="1185862" y="2460563"/>
            <a:ext cx="437068" cy="450146"/>
          </a:xfrm>
          <a:custGeom>
            <a:avLst/>
            <a:gdLst/>
            <a:ahLst/>
            <a:cxnLst/>
            <a:rect l="0" t="0" r="0" b="0"/>
            <a:pathLst>
              <a:path w="437068" h="450146">
                <a:moveTo>
                  <a:pt x="34290" y="102614"/>
                </a:moveTo>
                <a:lnTo>
                  <a:pt x="25188" y="98063"/>
                </a:lnTo>
                <a:lnTo>
                  <a:pt x="22507" y="95770"/>
                </a:lnTo>
                <a:lnTo>
                  <a:pt x="20720" y="93289"/>
                </a:lnTo>
                <a:lnTo>
                  <a:pt x="19528" y="90683"/>
                </a:lnTo>
                <a:lnTo>
                  <a:pt x="20639" y="88945"/>
                </a:lnTo>
                <a:lnTo>
                  <a:pt x="23284" y="87786"/>
                </a:lnTo>
                <a:lnTo>
                  <a:pt x="26953" y="87014"/>
                </a:lnTo>
                <a:lnTo>
                  <a:pt x="30351" y="84594"/>
                </a:lnTo>
                <a:lnTo>
                  <a:pt x="40637" y="73039"/>
                </a:lnTo>
                <a:lnTo>
                  <a:pt x="50128" y="66292"/>
                </a:lnTo>
                <a:lnTo>
                  <a:pt x="63237" y="60118"/>
                </a:lnTo>
                <a:lnTo>
                  <a:pt x="70733" y="57139"/>
                </a:lnTo>
                <a:lnTo>
                  <a:pt x="78588" y="53247"/>
                </a:lnTo>
                <a:lnTo>
                  <a:pt x="86682" y="48748"/>
                </a:lnTo>
                <a:lnTo>
                  <a:pt x="94935" y="43843"/>
                </a:lnTo>
                <a:lnTo>
                  <a:pt x="103295" y="39621"/>
                </a:lnTo>
                <a:lnTo>
                  <a:pt x="111726" y="35854"/>
                </a:lnTo>
                <a:lnTo>
                  <a:pt x="120204" y="32390"/>
                </a:lnTo>
                <a:lnTo>
                  <a:pt x="128714" y="29128"/>
                </a:lnTo>
                <a:lnTo>
                  <a:pt x="145788" y="22964"/>
                </a:lnTo>
                <a:lnTo>
                  <a:pt x="185119" y="9587"/>
                </a:lnTo>
                <a:lnTo>
                  <a:pt x="197708" y="6306"/>
                </a:lnTo>
                <a:lnTo>
                  <a:pt x="208957" y="4119"/>
                </a:lnTo>
                <a:lnTo>
                  <a:pt x="219315" y="2661"/>
                </a:lnTo>
                <a:lnTo>
                  <a:pt x="229077" y="1688"/>
                </a:lnTo>
                <a:lnTo>
                  <a:pt x="238443" y="1040"/>
                </a:lnTo>
                <a:lnTo>
                  <a:pt x="255517" y="320"/>
                </a:lnTo>
                <a:lnTo>
                  <a:pt x="269456" y="0"/>
                </a:lnTo>
                <a:lnTo>
                  <a:pt x="282001" y="2398"/>
                </a:lnTo>
                <a:lnTo>
                  <a:pt x="292974" y="5686"/>
                </a:lnTo>
                <a:lnTo>
                  <a:pt x="305459" y="8490"/>
                </a:lnTo>
                <a:lnTo>
                  <a:pt x="315464" y="12521"/>
                </a:lnTo>
                <a:lnTo>
                  <a:pt x="319847" y="15882"/>
                </a:lnTo>
                <a:lnTo>
                  <a:pt x="327257" y="24697"/>
                </a:lnTo>
                <a:lnTo>
                  <a:pt x="333725" y="34964"/>
                </a:lnTo>
                <a:lnTo>
                  <a:pt x="336783" y="40369"/>
                </a:lnTo>
                <a:lnTo>
                  <a:pt x="337870" y="45878"/>
                </a:lnTo>
                <a:lnTo>
                  <a:pt x="337642" y="51454"/>
                </a:lnTo>
                <a:lnTo>
                  <a:pt x="335800" y="62732"/>
                </a:lnTo>
                <a:lnTo>
                  <a:pt x="334982" y="74093"/>
                </a:lnTo>
                <a:lnTo>
                  <a:pt x="332859" y="79790"/>
                </a:lnTo>
                <a:lnTo>
                  <a:pt x="325420" y="91200"/>
                </a:lnTo>
                <a:lnTo>
                  <a:pt x="315763" y="100081"/>
                </a:lnTo>
                <a:lnTo>
                  <a:pt x="302264" y="110061"/>
                </a:lnTo>
                <a:lnTo>
                  <a:pt x="280390" y="127196"/>
                </a:lnTo>
                <a:lnTo>
                  <a:pt x="269794" y="135195"/>
                </a:lnTo>
                <a:lnTo>
                  <a:pt x="250401" y="149162"/>
                </a:lnTo>
                <a:lnTo>
                  <a:pt x="241229" y="154601"/>
                </a:lnTo>
                <a:lnTo>
                  <a:pt x="232257" y="159180"/>
                </a:lnTo>
                <a:lnTo>
                  <a:pt x="223418" y="163184"/>
                </a:lnTo>
                <a:lnTo>
                  <a:pt x="214668" y="166807"/>
                </a:lnTo>
                <a:lnTo>
                  <a:pt x="205977" y="170174"/>
                </a:lnTo>
                <a:lnTo>
                  <a:pt x="197325" y="173372"/>
                </a:lnTo>
                <a:lnTo>
                  <a:pt x="187748" y="176456"/>
                </a:lnTo>
                <a:lnTo>
                  <a:pt x="177553" y="179464"/>
                </a:lnTo>
                <a:lnTo>
                  <a:pt x="166946" y="182423"/>
                </a:lnTo>
                <a:lnTo>
                  <a:pt x="147541" y="188250"/>
                </a:lnTo>
                <a:lnTo>
                  <a:pt x="138365" y="191137"/>
                </a:lnTo>
                <a:lnTo>
                  <a:pt x="130344" y="192109"/>
                </a:lnTo>
                <a:lnTo>
                  <a:pt x="123091" y="191805"/>
                </a:lnTo>
                <a:lnTo>
                  <a:pt x="104053" y="188542"/>
                </a:lnTo>
                <a:lnTo>
                  <a:pt x="104611" y="187522"/>
                </a:lnTo>
                <a:lnTo>
                  <a:pt x="107772" y="183848"/>
                </a:lnTo>
                <a:lnTo>
                  <a:pt x="109948" y="182488"/>
                </a:lnTo>
                <a:lnTo>
                  <a:pt x="119466" y="179620"/>
                </a:lnTo>
                <a:lnTo>
                  <a:pt x="143347" y="172209"/>
                </a:lnTo>
                <a:lnTo>
                  <a:pt x="173565" y="163390"/>
                </a:lnTo>
                <a:lnTo>
                  <a:pt x="190005" y="160277"/>
                </a:lnTo>
                <a:lnTo>
                  <a:pt x="206680" y="158201"/>
                </a:lnTo>
                <a:lnTo>
                  <a:pt x="223511" y="156817"/>
                </a:lnTo>
                <a:lnTo>
                  <a:pt x="243305" y="155894"/>
                </a:lnTo>
                <a:lnTo>
                  <a:pt x="288158" y="154869"/>
                </a:lnTo>
                <a:lnTo>
                  <a:pt x="304501" y="155548"/>
                </a:lnTo>
                <a:lnTo>
                  <a:pt x="316348" y="156953"/>
                </a:lnTo>
                <a:lnTo>
                  <a:pt x="325198" y="158843"/>
                </a:lnTo>
                <a:lnTo>
                  <a:pt x="333956" y="161055"/>
                </a:lnTo>
                <a:lnTo>
                  <a:pt x="342653" y="163482"/>
                </a:lnTo>
                <a:lnTo>
                  <a:pt x="351308" y="166053"/>
                </a:lnTo>
                <a:lnTo>
                  <a:pt x="360888" y="169671"/>
                </a:lnTo>
                <a:lnTo>
                  <a:pt x="371084" y="173989"/>
                </a:lnTo>
                <a:lnTo>
                  <a:pt x="381692" y="178772"/>
                </a:lnTo>
                <a:lnTo>
                  <a:pt x="389716" y="182914"/>
                </a:lnTo>
                <a:lnTo>
                  <a:pt x="401172" y="190056"/>
                </a:lnTo>
                <a:lnTo>
                  <a:pt x="411979" y="198944"/>
                </a:lnTo>
                <a:lnTo>
                  <a:pt x="421227" y="208292"/>
                </a:lnTo>
                <a:lnTo>
                  <a:pt x="427385" y="219863"/>
                </a:lnTo>
                <a:lnTo>
                  <a:pt x="432201" y="229655"/>
                </a:lnTo>
                <a:lnTo>
                  <a:pt x="434977" y="240357"/>
                </a:lnTo>
                <a:lnTo>
                  <a:pt x="436211" y="251463"/>
                </a:lnTo>
                <a:lnTo>
                  <a:pt x="436759" y="262749"/>
                </a:lnTo>
                <a:lnTo>
                  <a:pt x="437067" y="288915"/>
                </a:lnTo>
                <a:lnTo>
                  <a:pt x="436158" y="297300"/>
                </a:lnTo>
                <a:lnTo>
                  <a:pt x="434600" y="304794"/>
                </a:lnTo>
                <a:lnTo>
                  <a:pt x="432608" y="311696"/>
                </a:lnTo>
                <a:lnTo>
                  <a:pt x="425315" y="324444"/>
                </a:lnTo>
                <a:lnTo>
                  <a:pt x="416676" y="336460"/>
                </a:lnTo>
                <a:lnTo>
                  <a:pt x="409662" y="348151"/>
                </a:lnTo>
                <a:lnTo>
                  <a:pt x="400829" y="359697"/>
                </a:lnTo>
                <a:lnTo>
                  <a:pt x="395807" y="365442"/>
                </a:lnTo>
                <a:lnTo>
                  <a:pt x="382607" y="374367"/>
                </a:lnTo>
                <a:lnTo>
                  <a:pt x="375086" y="378080"/>
                </a:lnTo>
                <a:lnTo>
                  <a:pt x="361650" y="387286"/>
                </a:lnTo>
                <a:lnTo>
                  <a:pt x="348376" y="396775"/>
                </a:lnTo>
                <a:lnTo>
                  <a:pt x="340835" y="400639"/>
                </a:lnTo>
                <a:lnTo>
                  <a:pt x="289999" y="422786"/>
                </a:lnTo>
                <a:lnTo>
                  <a:pt x="276200" y="427504"/>
                </a:lnTo>
                <a:lnTo>
                  <a:pt x="264143" y="430650"/>
                </a:lnTo>
                <a:lnTo>
                  <a:pt x="253248" y="432747"/>
                </a:lnTo>
                <a:lnTo>
                  <a:pt x="243127" y="435098"/>
                </a:lnTo>
                <a:lnTo>
                  <a:pt x="233522" y="437618"/>
                </a:lnTo>
                <a:lnTo>
                  <a:pt x="224262" y="440250"/>
                </a:lnTo>
                <a:lnTo>
                  <a:pt x="215230" y="442004"/>
                </a:lnTo>
                <a:lnTo>
                  <a:pt x="206352" y="443174"/>
                </a:lnTo>
                <a:lnTo>
                  <a:pt x="197575" y="443954"/>
                </a:lnTo>
                <a:lnTo>
                  <a:pt x="186009" y="445427"/>
                </a:lnTo>
                <a:lnTo>
                  <a:pt x="157918" y="449603"/>
                </a:lnTo>
                <a:lnTo>
                  <a:pt x="145284" y="450145"/>
                </a:lnTo>
                <a:lnTo>
                  <a:pt x="134003" y="449554"/>
                </a:lnTo>
                <a:lnTo>
                  <a:pt x="123626" y="448207"/>
                </a:lnTo>
                <a:lnTo>
                  <a:pt x="112897" y="447310"/>
                </a:lnTo>
                <a:lnTo>
                  <a:pt x="101935" y="446711"/>
                </a:lnTo>
                <a:lnTo>
                  <a:pt x="90816" y="446312"/>
                </a:lnTo>
                <a:lnTo>
                  <a:pt x="81499" y="445094"/>
                </a:lnTo>
                <a:lnTo>
                  <a:pt x="73383" y="443329"/>
                </a:lnTo>
                <a:lnTo>
                  <a:pt x="66067" y="441199"/>
                </a:lnTo>
                <a:lnTo>
                  <a:pt x="42118" y="433652"/>
                </a:lnTo>
                <a:lnTo>
                  <a:pt x="30466" y="428177"/>
                </a:lnTo>
                <a:lnTo>
                  <a:pt x="21092" y="422280"/>
                </a:lnTo>
                <a:lnTo>
                  <a:pt x="0" y="4112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50"/>
          <p:cNvSpPr/>
          <p:nvPr/>
        </p:nvSpPr>
        <p:spPr>
          <a:xfrm>
            <a:off x="5849302" y="2066003"/>
            <a:ext cx="1431608" cy="34260"/>
          </a:xfrm>
          <a:custGeom>
            <a:avLst/>
            <a:gdLst/>
            <a:ahLst/>
            <a:cxnLst/>
            <a:rect l="0" t="0" r="0" b="0"/>
            <a:pathLst>
              <a:path w="1431608" h="34260">
                <a:moveTo>
                  <a:pt x="0" y="25686"/>
                </a:moveTo>
                <a:lnTo>
                  <a:pt x="9102" y="21136"/>
                </a:lnTo>
                <a:lnTo>
                  <a:pt x="13688" y="19795"/>
                </a:lnTo>
                <a:lnTo>
                  <a:pt x="18650" y="18901"/>
                </a:lnTo>
                <a:lnTo>
                  <a:pt x="32102" y="17908"/>
                </a:lnTo>
                <a:lnTo>
                  <a:pt x="53955" y="17467"/>
                </a:lnTo>
                <a:lnTo>
                  <a:pt x="67402" y="16397"/>
                </a:lnTo>
                <a:lnTo>
                  <a:pt x="82082" y="14731"/>
                </a:lnTo>
                <a:lnTo>
                  <a:pt x="97585" y="12668"/>
                </a:lnTo>
                <a:lnTo>
                  <a:pt x="116491" y="11292"/>
                </a:lnTo>
                <a:lnTo>
                  <a:pt x="137668" y="10375"/>
                </a:lnTo>
                <a:lnTo>
                  <a:pt x="198271" y="9085"/>
                </a:lnTo>
                <a:lnTo>
                  <a:pt x="261415" y="8649"/>
                </a:lnTo>
                <a:lnTo>
                  <a:pt x="557101" y="1771"/>
                </a:lnTo>
                <a:lnTo>
                  <a:pt x="900645" y="0"/>
                </a:lnTo>
                <a:lnTo>
                  <a:pt x="969882" y="2523"/>
                </a:lnTo>
                <a:lnTo>
                  <a:pt x="1046373" y="5867"/>
                </a:lnTo>
                <a:lnTo>
                  <a:pt x="1247880" y="12740"/>
                </a:lnTo>
                <a:lnTo>
                  <a:pt x="1292931" y="15151"/>
                </a:lnTo>
                <a:lnTo>
                  <a:pt x="1329631" y="17710"/>
                </a:lnTo>
                <a:lnTo>
                  <a:pt x="1397900" y="23323"/>
                </a:lnTo>
                <a:lnTo>
                  <a:pt x="1421620" y="24986"/>
                </a:lnTo>
                <a:lnTo>
                  <a:pt x="1431607" y="342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51"/>
          <p:cNvSpPr/>
          <p:nvPr/>
        </p:nvSpPr>
        <p:spPr>
          <a:xfrm>
            <a:off x="6200775" y="2237810"/>
            <a:ext cx="433156" cy="376758"/>
          </a:xfrm>
          <a:custGeom>
            <a:avLst/>
            <a:gdLst/>
            <a:ahLst/>
            <a:cxnLst/>
            <a:rect l="0" t="0" r="0" b="0"/>
            <a:pathLst>
              <a:path w="433156" h="376758">
                <a:moveTo>
                  <a:pt x="0" y="42475"/>
                </a:moveTo>
                <a:lnTo>
                  <a:pt x="0" y="37924"/>
                </a:lnTo>
                <a:lnTo>
                  <a:pt x="1904" y="35631"/>
                </a:lnTo>
                <a:lnTo>
                  <a:pt x="9102" y="30543"/>
                </a:lnTo>
                <a:lnTo>
                  <a:pt x="15593" y="27853"/>
                </a:lnTo>
                <a:lnTo>
                  <a:pt x="23730" y="25107"/>
                </a:lnTo>
                <a:lnTo>
                  <a:pt x="32965" y="22323"/>
                </a:lnTo>
                <a:lnTo>
                  <a:pt x="42931" y="20468"/>
                </a:lnTo>
                <a:lnTo>
                  <a:pt x="53386" y="19231"/>
                </a:lnTo>
                <a:lnTo>
                  <a:pt x="64165" y="18406"/>
                </a:lnTo>
                <a:lnTo>
                  <a:pt x="74209" y="16904"/>
                </a:lnTo>
                <a:lnTo>
                  <a:pt x="83763" y="14950"/>
                </a:lnTo>
                <a:lnTo>
                  <a:pt x="92990" y="12695"/>
                </a:lnTo>
                <a:lnTo>
                  <a:pt x="102950" y="11192"/>
                </a:lnTo>
                <a:lnTo>
                  <a:pt x="113401" y="10189"/>
                </a:lnTo>
                <a:lnTo>
                  <a:pt x="124178" y="9521"/>
                </a:lnTo>
                <a:lnTo>
                  <a:pt x="156473" y="6239"/>
                </a:lnTo>
                <a:lnTo>
                  <a:pt x="175752" y="4030"/>
                </a:lnTo>
                <a:lnTo>
                  <a:pt x="192416" y="2557"/>
                </a:lnTo>
                <a:lnTo>
                  <a:pt x="207334" y="1575"/>
                </a:lnTo>
                <a:lnTo>
                  <a:pt x="232166" y="485"/>
                </a:lnTo>
                <a:lnTo>
                  <a:pt x="249552" y="0"/>
                </a:lnTo>
                <a:lnTo>
                  <a:pt x="260665" y="823"/>
                </a:lnTo>
                <a:lnTo>
                  <a:pt x="273789" y="2324"/>
                </a:lnTo>
                <a:lnTo>
                  <a:pt x="288254" y="4278"/>
                </a:lnTo>
                <a:lnTo>
                  <a:pt x="299802" y="6533"/>
                </a:lnTo>
                <a:lnTo>
                  <a:pt x="309405" y="8988"/>
                </a:lnTo>
                <a:lnTo>
                  <a:pt x="317712" y="11578"/>
                </a:lnTo>
                <a:lnTo>
                  <a:pt x="329483" y="14455"/>
                </a:lnTo>
                <a:lnTo>
                  <a:pt x="338842" y="16686"/>
                </a:lnTo>
                <a:lnTo>
                  <a:pt x="349351" y="20853"/>
                </a:lnTo>
                <a:lnTo>
                  <a:pt x="352916" y="23298"/>
                </a:lnTo>
                <a:lnTo>
                  <a:pt x="355292" y="25880"/>
                </a:lnTo>
                <a:lnTo>
                  <a:pt x="356876" y="28554"/>
                </a:lnTo>
                <a:lnTo>
                  <a:pt x="358637" y="34065"/>
                </a:lnTo>
                <a:lnTo>
                  <a:pt x="359767" y="45364"/>
                </a:lnTo>
                <a:lnTo>
                  <a:pt x="358906" y="48211"/>
                </a:lnTo>
                <a:lnTo>
                  <a:pt x="353146" y="57721"/>
                </a:lnTo>
                <a:lnTo>
                  <a:pt x="348088" y="67031"/>
                </a:lnTo>
                <a:lnTo>
                  <a:pt x="340126" y="74979"/>
                </a:lnTo>
                <a:lnTo>
                  <a:pt x="335336" y="78431"/>
                </a:lnTo>
                <a:lnTo>
                  <a:pt x="324522" y="84543"/>
                </a:lnTo>
                <a:lnTo>
                  <a:pt x="292187" y="101494"/>
                </a:lnTo>
                <a:lnTo>
                  <a:pt x="277659" y="108491"/>
                </a:lnTo>
                <a:lnTo>
                  <a:pt x="265115" y="114108"/>
                </a:lnTo>
                <a:lnTo>
                  <a:pt x="253896" y="118805"/>
                </a:lnTo>
                <a:lnTo>
                  <a:pt x="243559" y="123842"/>
                </a:lnTo>
                <a:lnTo>
                  <a:pt x="233810" y="129105"/>
                </a:lnTo>
                <a:lnTo>
                  <a:pt x="224453" y="134518"/>
                </a:lnTo>
                <a:lnTo>
                  <a:pt x="212500" y="140032"/>
                </a:lnTo>
                <a:lnTo>
                  <a:pt x="198817" y="145613"/>
                </a:lnTo>
                <a:lnTo>
                  <a:pt x="171230" y="155941"/>
                </a:lnTo>
                <a:lnTo>
                  <a:pt x="149445" y="163707"/>
                </a:lnTo>
                <a:lnTo>
                  <a:pt x="141539" y="166158"/>
                </a:lnTo>
                <a:lnTo>
                  <a:pt x="130216" y="168883"/>
                </a:lnTo>
                <a:lnTo>
                  <a:pt x="119469" y="170093"/>
                </a:lnTo>
                <a:lnTo>
                  <a:pt x="108342" y="170632"/>
                </a:lnTo>
                <a:lnTo>
                  <a:pt x="94225" y="170935"/>
                </a:lnTo>
                <a:lnTo>
                  <a:pt x="93297" y="170977"/>
                </a:lnTo>
                <a:lnTo>
                  <a:pt x="93630" y="171005"/>
                </a:lnTo>
                <a:lnTo>
                  <a:pt x="101620" y="165957"/>
                </a:lnTo>
                <a:lnTo>
                  <a:pt x="107752" y="161944"/>
                </a:lnTo>
                <a:lnTo>
                  <a:pt x="119645" y="157484"/>
                </a:lnTo>
                <a:lnTo>
                  <a:pt x="125483" y="156295"/>
                </a:lnTo>
                <a:lnTo>
                  <a:pt x="142130" y="152434"/>
                </a:lnTo>
                <a:lnTo>
                  <a:pt x="151903" y="150071"/>
                </a:lnTo>
                <a:lnTo>
                  <a:pt x="161276" y="147543"/>
                </a:lnTo>
                <a:lnTo>
                  <a:pt x="179310" y="142194"/>
                </a:lnTo>
                <a:lnTo>
                  <a:pt x="188120" y="140387"/>
                </a:lnTo>
                <a:lnTo>
                  <a:pt x="196851" y="139182"/>
                </a:lnTo>
                <a:lnTo>
                  <a:pt x="205529" y="138379"/>
                </a:lnTo>
                <a:lnTo>
                  <a:pt x="215124" y="137843"/>
                </a:lnTo>
                <a:lnTo>
                  <a:pt x="235945" y="137248"/>
                </a:lnTo>
                <a:lnTo>
                  <a:pt x="264537" y="136913"/>
                </a:lnTo>
                <a:lnTo>
                  <a:pt x="277323" y="138771"/>
                </a:lnTo>
                <a:lnTo>
                  <a:pt x="292514" y="141915"/>
                </a:lnTo>
                <a:lnTo>
                  <a:pt x="309309" y="145916"/>
                </a:lnTo>
                <a:lnTo>
                  <a:pt x="322411" y="149535"/>
                </a:lnTo>
                <a:lnTo>
                  <a:pt x="333050" y="152901"/>
                </a:lnTo>
                <a:lnTo>
                  <a:pt x="342048" y="156097"/>
                </a:lnTo>
                <a:lnTo>
                  <a:pt x="349953" y="160133"/>
                </a:lnTo>
                <a:lnTo>
                  <a:pt x="357127" y="164729"/>
                </a:lnTo>
                <a:lnTo>
                  <a:pt x="391430" y="190343"/>
                </a:lnTo>
                <a:lnTo>
                  <a:pt x="399066" y="197251"/>
                </a:lnTo>
                <a:lnTo>
                  <a:pt x="405109" y="203761"/>
                </a:lnTo>
                <a:lnTo>
                  <a:pt x="410090" y="210006"/>
                </a:lnTo>
                <a:lnTo>
                  <a:pt x="414363" y="216075"/>
                </a:lnTo>
                <a:lnTo>
                  <a:pt x="418165" y="222026"/>
                </a:lnTo>
                <a:lnTo>
                  <a:pt x="423976" y="232765"/>
                </a:lnTo>
                <a:lnTo>
                  <a:pt x="428200" y="245119"/>
                </a:lnTo>
                <a:lnTo>
                  <a:pt x="432563" y="255094"/>
                </a:lnTo>
                <a:lnTo>
                  <a:pt x="433155" y="260421"/>
                </a:lnTo>
                <a:lnTo>
                  <a:pt x="431274" y="271419"/>
                </a:lnTo>
                <a:lnTo>
                  <a:pt x="424858" y="297424"/>
                </a:lnTo>
                <a:lnTo>
                  <a:pt x="421351" y="304833"/>
                </a:lnTo>
                <a:lnTo>
                  <a:pt x="412375" y="315606"/>
                </a:lnTo>
                <a:lnTo>
                  <a:pt x="402035" y="323569"/>
                </a:lnTo>
                <a:lnTo>
                  <a:pt x="382964" y="335947"/>
                </a:lnTo>
                <a:lnTo>
                  <a:pt x="375324" y="340993"/>
                </a:lnTo>
                <a:lnTo>
                  <a:pt x="367373" y="345309"/>
                </a:lnTo>
                <a:lnTo>
                  <a:pt x="359216" y="349139"/>
                </a:lnTo>
                <a:lnTo>
                  <a:pt x="350919" y="352645"/>
                </a:lnTo>
                <a:lnTo>
                  <a:pt x="339673" y="355935"/>
                </a:lnTo>
                <a:lnTo>
                  <a:pt x="326462" y="359081"/>
                </a:lnTo>
                <a:lnTo>
                  <a:pt x="298446" y="365116"/>
                </a:lnTo>
                <a:lnTo>
                  <a:pt x="273295" y="370973"/>
                </a:lnTo>
                <a:lnTo>
                  <a:pt x="262206" y="372916"/>
                </a:lnTo>
                <a:lnTo>
                  <a:pt x="251957" y="374212"/>
                </a:lnTo>
                <a:lnTo>
                  <a:pt x="242266" y="375075"/>
                </a:lnTo>
                <a:lnTo>
                  <a:pt x="231995" y="375651"/>
                </a:lnTo>
                <a:lnTo>
                  <a:pt x="210424" y="376290"/>
                </a:lnTo>
                <a:lnTo>
                  <a:pt x="139954" y="376757"/>
                </a:lnTo>
                <a:lnTo>
                  <a:pt x="129497" y="374867"/>
                </a:lnTo>
                <a:lnTo>
                  <a:pt x="118716" y="371702"/>
                </a:lnTo>
                <a:lnTo>
                  <a:pt x="107719" y="367687"/>
                </a:lnTo>
                <a:lnTo>
                  <a:pt x="97530" y="363105"/>
                </a:lnTo>
                <a:lnTo>
                  <a:pt x="87880" y="358146"/>
                </a:lnTo>
                <a:lnTo>
                  <a:pt x="78589" y="352935"/>
                </a:lnTo>
                <a:lnTo>
                  <a:pt x="65726" y="344604"/>
                </a:lnTo>
                <a:lnTo>
                  <a:pt x="53129" y="334560"/>
                </a:lnTo>
                <a:lnTo>
                  <a:pt x="43364" y="325551"/>
                </a:lnTo>
                <a:lnTo>
                  <a:pt x="31531" y="313973"/>
                </a:lnTo>
                <a:lnTo>
                  <a:pt x="29593" y="311104"/>
                </a:lnTo>
                <a:lnTo>
                  <a:pt x="26228" y="301346"/>
                </a:lnTo>
                <a:lnTo>
                  <a:pt x="25818" y="295046"/>
                </a:lnTo>
                <a:lnTo>
                  <a:pt x="25717" y="2996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52"/>
          <p:cNvSpPr/>
          <p:nvPr/>
        </p:nvSpPr>
        <p:spPr>
          <a:xfrm>
            <a:off x="1358049" y="1294447"/>
            <a:ext cx="110706" cy="1705929"/>
          </a:xfrm>
          <a:custGeom>
            <a:avLst/>
            <a:gdLst/>
            <a:ahLst/>
            <a:cxnLst/>
            <a:rect l="0" t="0" r="0" b="0"/>
            <a:pathLst>
              <a:path w="110706" h="1705929">
                <a:moveTo>
                  <a:pt x="33553" y="0"/>
                </a:moveTo>
                <a:lnTo>
                  <a:pt x="29002" y="9102"/>
                </a:lnTo>
                <a:lnTo>
                  <a:pt x="26768" y="16110"/>
                </a:lnTo>
                <a:lnTo>
                  <a:pt x="26172" y="19313"/>
                </a:lnTo>
                <a:lnTo>
                  <a:pt x="28050" y="30491"/>
                </a:lnTo>
                <a:lnTo>
                  <a:pt x="31107" y="44032"/>
                </a:lnTo>
                <a:lnTo>
                  <a:pt x="33231" y="92276"/>
                </a:lnTo>
                <a:lnTo>
                  <a:pt x="30870" y="115307"/>
                </a:lnTo>
                <a:lnTo>
                  <a:pt x="27598" y="136020"/>
                </a:lnTo>
                <a:lnTo>
                  <a:pt x="24804" y="170054"/>
                </a:lnTo>
                <a:lnTo>
                  <a:pt x="22957" y="182902"/>
                </a:lnTo>
                <a:lnTo>
                  <a:pt x="18366" y="209877"/>
                </a:lnTo>
                <a:lnTo>
                  <a:pt x="13151" y="237741"/>
                </a:lnTo>
                <a:lnTo>
                  <a:pt x="7658" y="263460"/>
                </a:lnTo>
                <a:lnTo>
                  <a:pt x="4860" y="275653"/>
                </a:lnTo>
                <a:lnTo>
                  <a:pt x="1750" y="309520"/>
                </a:lnTo>
                <a:lnTo>
                  <a:pt x="0" y="361267"/>
                </a:lnTo>
                <a:lnTo>
                  <a:pt x="543" y="401546"/>
                </a:lnTo>
                <a:lnTo>
                  <a:pt x="6113" y="534084"/>
                </a:lnTo>
                <a:lnTo>
                  <a:pt x="7325" y="595762"/>
                </a:lnTo>
                <a:lnTo>
                  <a:pt x="10224" y="647692"/>
                </a:lnTo>
                <a:lnTo>
                  <a:pt x="13660" y="679341"/>
                </a:lnTo>
                <a:lnTo>
                  <a:pt x="15186" y="712457"/>
                </a:lnTo>
                <a:lnTo>
                  <a:pt x="17499" y="729289"/>
                </a:lnTo>
                <a:lnTo>
                  <a:pt x="20945" y="746225"/>
                </a:lnTo>
                <a:lnTo>
                  <a:pt x="25148" y="763231"/>
                </a:lnTo>
                <a:lnTo>
                  <a:pt x="27949" y="779331"/>
                </a:lnTo>
                <a:lnTo>
                  <a:pt x="31063" y="809919"/>
                </a:lnTo>
                <a:lnTo>
                  <a:pt x="44844" y="946855"/>
                </a:lnTo>
                <a:lnTo>
                  <a:pt x="46795" y="976042"/>
                </a:lnTo>
                <a:lnTo>
                  <a:pt x="48963" y="1025299"/>
                </a:lnTo>
                <a:lnTo>
                  <a:pt x="49927" y="1066241"/>
                </a:lnTo>
                <a:lnTo>
                  <a:pt x="52895" y="1103487"/>
                </a:lnTo>
                <a:lnTo>
                  <a:pt x="55020" y="1121421"/>
                </a:lnTo>
                <a:lnTo>
                  <a:pt x="57382" y="1159127"/>
                </a:lnTo>
                <a:lnTo>
                  <a:pt x="58431" y="1197157"/>
                </a:lnTo>
                <a:lnTo>
                  <a:pt x="58897" y="1233110"/>
                </a:lnTo>
                <a:lnTo>
                  <a:pt x="61645" y="1268139"/>
                </a:lnTo>
                <a:lnTo>
                  <a:pt x="65088" y="1302757"/>
                </a:lnTo>
                <a:lnTo>
                  <a:pt x="67027" y="1353425"/>
                </a:lnTo>
                <a:lnTo>
                  <a:pt x="67682" y="1416235"/>
                </a:lnTo>
                <a:lnTo>
                  <a:pt x="70335" y="1461343"/>
                </a:lnTo>
                <a:lnTo>
                  <a:pt x="73713" y="1487686"/>
                </a:lnTo>
                <a:lnTo>
                  <a:pt x="76567" y="1534054"/>
                </a:lnTo>
                <a:lnTo>
                  <a:pt x="80610" y="1580327"/>
                </a:lnTo>
                <a:lnTo>
                  <a:pt x="83022" y="1600286"/>
                </a:lnTo>
                <a:lnTo>
                  <a:pt x="85582" y="1617402"/>
                </a:lnTo>
                <a:lnTo>
                  <a:pt x="88242" y="1632623"/>
                </a:lnTo>
                <a:lnTo>
                  <a:pt x="91197" y="1654616"/>
                </a:lnTo>
                <a:lnTo>
                  <a:pt x="93462" y="1670740"/>
                </a:lnTo>
                <a:lnTo>
                  <a:pt x="95400" y="1677706"/>
                </a:lnTo>
                <a:lnTo>
                  <a:pt x="97644" y="1684256"/>
                </a:lnTo>
                <a:lnTo>
                  <a:pt x="100803" y="1698025"/>
                </a:lnTo>
                <a:lnTo>
                  <a:pt x="102199" y="1700659"/>
                </a:lnTo>
                <a:lnTo>
                  <a:pt x="104082" y="1702415"/>
                </a:lnTo>
                <a:lnTo>
                  <a:pt x="110705" y="17059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53"/>
          <p:cNvSpPr/>
          <p:nvPr/>
        </p:nvSpPr>
        <p:spPr>
          <a:xfrm>
            <a:off x="2158188" y="3139187"/>
            <a:ext cx="459282" cy="32639"/>
          </a:xfrm>
          <a:custGeom>
            <a:avLst/>
            <a:gdLst/>
            <a:ahLst/>
            <a:cxnLst/>
            <a:rect l="0" t="0" r="0" b="0"/>
            <a:pathLst>
              <a:path w="459282" h="32639">
                <a:moveTo>
                  <a:pt x="4939" y="32638"/>
                </a:moveTo>
                <a:lnTo>
                  <a:pt x="0" y="27699"/>
                </a:lnTo>
                <a:lnTo>
                  <a:pt x="2109" y="29807"/>
                </a:lnTo>
                <a:lnTo>
                  <a:pt x="4005" y="30751"/>
                </a:lnTo>
                <a:lnTo>
                  <a:pt x="6221" y="31380"/>
                </a:lnTo>
                <a:lnTo>
                  <a:pt x="16622" y="32389"/>
                </a:lnTo>
                <a:lnTo>
                  <a:pt x="21300" y="31519"/>
                </a:lnTo>
                <a:lnTo>
                  <a:pt x="27277" y="29987"/>
                </a:lnTo>
                <a:lnTo>
                  <a:pt x="34118" y="28013"/>
                </a:lnTo>
                <a:lnTo>
                  <a:pt x="40584" y="26697"/>
                </a:lnTo>
                <a:lnTo>
                  <a:pt x="46800" y="25820"/>
                </a:lnTo>
                <a:lnTo>
                  <a:pt x="52849" y="25235"/>
                </a:lnTo>
                <a:lnTo>
                  <a:pt x="61644" y="24845"/>
                </a:lnTo>
                <a:lnTo>
                  <a:pt x="84116" y="24412"/>
                </a:lnTo>
                <a:lnTo>
                  <a:pt x="95824" y="23344"/>
                </a:lnTo>
                <a:lnTo>
                  <a:pt x="107439" y="21679"/>
                </a:lnTo>
                <a:lnTo>
                  <a:pt x="118992" y="19617"/>
                </a:lnTo>
                <a:lnTo>
                  <a:pt x="154689" y="14786"/>
                </a:lnTo>
                <a:lnTo>
                  <a:pt x="217902" y="6711"/>
                </a:lnTo>
                <a:lnTo>
                  <a:pt x="238354" y="3923"/>
                </a:lnTo>
                <a:lnTo>
                  <a:pt x="269134" y="2065"/>
                </a:lnTo>
                <a:lnTo>
                  <a:pt x="349054" y="0"/>
                </a:lnTo>
                <a:lnTo>
                  <a:pt x="379129" y="401"/>
                </a:lnTo>
                <a:lnTo>
                  <a:pt x="401084" y="1622"/>
                </a:lnTo>
                <a:lnTo>
                  <a:pt x="429606" y="4565"/>
                </a:lnTo>
                <a:lnTo>
                  <a:pt x="459281" y="6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54"/>
          <p:cNvSpPr/>
          <p:nvPr/>
        </p:nvSpPr>
        <p:spPr>
          <a:xfrm>
            <a:off x="2730457" y="3034664"/>
            <a:ext cx="348042" cy="452243"/>
          </a:xfrm>
          <a:custGeom>
            <a:avLst/>
            <a:gdLst/>
            <a:ahLst/>
            <a:cxnLst/>
            <a:rect l="0" t="0" r="0" b="0"/>
            <a:pathLst>
              <a:path w="348042" h="452243">
                <a:moveTo>
                  <a:pt x="255630" y="0"/>
                </a:moveTo>
                <a:lnTo>
                  <a:pt x="241978" y="4552"/>
                </a:lnTo>
                <a:lnTo>
                  <a:pt x="232735" y="6786"/>
                </a:lnTo>
                <a:lnTo>
                  <a:pt x="224499" y="8731"/>
                </a:lnTo>
                <a:lnTo>
                  <a:pt x="214489" y="12771"/>
                </a:lnTo>
                <a:lnTo>
                  <a:pt x="203690" y="15201"/>
                </a:lnTo>
                <a:lnTo>
                  <a:pt x="198143" y="15849"/>
                </a:lnTo>
                <a:lnTo>
                  <a:pt x="192541" y="17234"/>
                </a:lnTo>
                <a:lnTo>
                  <a:pt x="186900" y="19110"/>
                </a:lnTo>
                <a:lnTo>
                  <a:pt x="181235" y="21312"/>
                </a:lnTo>
                <a:lnTo>
                  <a:pt x="172696" y="22781"/>
                </a:lnTo>
                <a:lnTo>
                  <a:pt x="162241" y="23760"/>
                </a:lnTo>
                <a:lnTo>
                  <a:pt x="140781" y="24848"/>
                </a:lnTo>
                <a:lnTo>
                  <a:pt x="124894" y="25331"/>
                </a:lnTo>
                <a:lnTo>
                  <a:pt x="116085" y="24508"/>
                </a:lnTo>
                <a:lnTo>
                  <a:pt x="106402" y="23006"/>
                </a:lnTo>
                <a:lnTo>
                  <a:pt x="49253" y="12026"/>
                </a:lnTo>
                <a:lnTo>
                  <a:pt x="41846" y="10875"/>
                </a:lnTo>
                <a:lnTo>
                  <a:pt x="35955" y="10108"/>
                </a:lnTo>
                <a:lnTo>
                  <a:pt x="31075" y="10549"/>
                </a:lnTo>
                <a:lnTo>
                  <a:pt x="26869" y="11795"/>
                </a:lnTo>
                <a:lnTo>
                  <a:pt x="23113" y="13579"/>
                </a:lnTo>
                <a:lnTo>
                  <a:pt x="20608" y="15720"/>
                </a:lnTo>
                <a:lnTo>
                  <a:pt x="18939" y="18100"/>
                </a:lnTo>
                <a:lnTo>
                  <a:pt x="17826" y="20640"/>
                </a:lnTo>
                <a:lnTo>
                  <a:pt x="16589" y="31081"/>
                </a:lnTo>
                <a:lnTo>
                  <a:pt x="16040" y="44294"/>
                </a:lnTo>
                <a:lnTo>
                  <a:pt x="15730" y="62443"/>
                </a:lnTo>
                <a:lnTo>
                  <a:pt x="15617" y="95936"/>
                </a:lnTo>
                <a:lnTo>
                  <a:pt x="13067" y="109631"/>
                </a:lnTo>
                <a:lnTo>
                  <a:pt x="11054" y="115950"/>
                </a:lnTo>
                <a:lnTo>
                  <a:pt x="8760" y="125878"/>
                </a:lnTo>
                <a:lnTo>
                  <a:pt x="3670" y="152149"/>
                </a:lnTo>
                <a:lnTo>
                  <a:pt x="1932" y="163345"/>
                </a:lnTo>
                <a:lnTo>
                  <a:pt x="772" y="172714"/>
                </a:lnTo>
                <a:lnTo>
                  <a:pt x="0" y="180866"/>
                </a:lnTo>
                <a:lnTo>
                  <a:pt x="438" y="188205"/>
                </a:lnTo>
                <a:lnTo>
                  <a:pt x="3464" y="201439"/>
                </a:lnTo>
                <a:lnTo>
                  <a:pt x="5972" y="215050"/>
                </a:lnTo>
                <a:lnTo>
                  <a:pt x="7276" y="217661"/>
                </a:lnTo>
                <a:lnTo>
                  <a:pt x="9098" y="219403"/>
                </a:lnTo>
                <a:lnTo>
                  <a:pt x="11265" y="220564"/>
                </a:lnTo>
                <a:lnTo>
                  <a:pt x="16214" y="221854"/>
                </a:lnTo>
                <a:lnTo>
                  <a:pt x="18867" y="222198"/>
                </a:lnTo>
                <a:lnTo>
                  <a:pt x="29434" y="220040"/>
                </a:lnTo>
                <a:lnTo>
                  <a:pt x="36253" y="218131"/>
                </a:lnTo>
                <a:lnTo>
                  <a:pt x="42703" y="215906"/>
                </a:lnTo>
                <a:lnTo>
                  <a:pt x="48909" y="213470"/>
                </a:lnTo>
                <a:lnTo>
                  <a:pt x="54951" y="210894"/>
                </a:lnTo>
                <a:lnTo>
                  <a:pt x="61836" y="208223"/>
                </a:lnTo>
                <a:lnTo>
                  <a:pt x="77107" y="202717"/>
                </a:lnTo>
                <a:lnTo>
                  <a:pt x="101769" y="194261"/>
                </a:lnTo>
                <a:lnTo>
                  <a:pt x="111146" y="191420"/>
                </a:lnTo>
                <a:lnTo>
                  <a:pt x="131725" y="185724"/>
                </a:lnTo>
                <a:lnTo>
                  <a:pt x="141594" y="183824"/>
                </a:lnTo>
                <a:lnTo>
                  <a:pt x="151031" y="182557"/>
                </a:lnTo>
                <a:lnTo>
                  <a:pt x="160180" y="181712"/>
                </a:lnTo>
                <a:lnTo>
                  <a:pt x="170089" y="181149"/>
                </a:lnTo>
                <a:lnTo>
                  <a:pt x="191259" y="180524"/>
                </a:lnTo>
                <a:lnTo>
                  <a:pt x="220047" y="180171"/>
                </a:lnTo>
                <a:lnTo>
                  <a:pt x="229051" y="181074"/>
                </a:lnTo>
                <a:lnTo>
                  <a:pt x="237911" y="182629"/>
                </a:lnTo>
                <a:lnTo>
                  <a:pt x="246675" y="184618"/>
                </a:lnTo>
                <a:lnTo>
                  <a:pt x="255375" y="186896"/>
                </a:lnTo>
                <a:lnTo>
                  <a:pt x="264032" y="189368"/>
                </a:lnTo>
                <a:lnTo>
                  <a:pt x="272661" y="191968"/>
                </a:lnTo>
                <a:lnTo>
                  <a:pt x="281272" y="195606"/>
                </a:lnTo>
                <a:lnTo>
                  <a:pt x="289869" y="199937"/>
                </a:lnTo>
                <a:lnTo>
                  <a:pt x="306090" y="208876"/>
                </a:lnTo>
                <a:lnTo>
                  <a:pt x="319649" y="216024"/>
                </a:lnTo>
                <a:lnTo>
                  <a:pt x="324980" y="221169"/>
                </a:lnTo>
                <a:lnTo>
                  <a:pt x="333442" y="234505"/>
                </a:lnTo>
                <a:lnTo>
                  <a:pt x="340378" y="247417"/>
                </a:lnTo>
                <a:lnTo>
                  <a:pt x="345683" y="259506"/>
                </a:lnTo>
                <a:lnTo>
                  <a:pt x="348041" y="271229"/>
                </a:lnTo>
                <a:lnTo>
                  <a:pt x="346549" y="285329"/>
                </a:lnTo>
                <a:lnTo>
                  <a:pt x="344818" y="293090"/>
                </a:lnTo>
                <a:lnTo>
                  <a:pt x="342711" y="301121"/>
                </a:lnTo>
                <a:lnTo>
                  <a:pt x="340354" y="309332"/>
                </a:lnTo>
                <a:lnTo>
                  <a:pt x="337830" y="317665"/>
                </a:lnTo>
                <a:lnTo>
                  <a:pt x="334243" y="326076"/>
                </a:lnTo>
                <a:lnTo>
                  <a:pt x="329946" y="334542"/>
                </a:lnTo>
                <a:lnTo>
                  <a:pt x="325176" y="343043"/>
                </a:lnTo>
                <a:lnTo>
                  <a:pt x="320092" y="350616"/>
                </a:lnTo>
                <a:lnTo>
                  <a:pt x="309362" y="364109"/>
                </a:lnTo>
                <a:lnTo>
                  <a:pt x="305739" y="371327"/>
                </a:lnTo>
                <a:lnTo>
                  <a:pt x="303323" y="378997"/>
                </a:lnTo>
                <a:lnTo>
                  <a:pt x="301713" y="386967"/>
                </a:lnTo>
                <a:lnTo>
                  <a:pt x="294844" y="400903"/>
                </a:lnTo>
                <a:lnTo>
                  <a:pt x="290345" y="407287"/>
                </a:lnTo>
                <a:lnTo>
                  <a:pt x="284488" y="412494"/>
                </a:lnTo>
                <a:lnTo>
                  <a:pt x="277727" y="416919"/>
                </a:lnTo>
                <a:lnTo>
                  <a:pt x="270361" y="420821"/>
                </a:lnTo>
                <a:lnTo>
                  <a:pt x="262593" y="425328"/>
                </a:lnTo>
                <a:lnTo>
                  <a:pt x="246342" y="435415"/>
                </a:lnTo>
                <a:lnTo>
                  <a:pt x="236103" y="439820"/>
                </a:lnTo>
                <a:lnTo>
                  <a:pt x="224515" y="443708"/>
                </a:lnTo>
                <a:lnTo>
                  <a:pt x="212027" y="447253"/>
                </a:lnTo>
                <a:lnTo>
                  <a:pt x="201796" y="449617"/>
                </a:lnTo>
                <a:lnTo>
                  <a:pt x="193071" y="451192"/>
                </a:lnTo>
                <a:lnTo>
                  <a:pt x="185349" y="452242"/>
                </a:lnTo>
                <a:lnTo>
                  <a:pt x="176391" y="451990"/>
                </a:lnTo>
                <a:lnTo>
                  <a:pt x="166609" y="450869"/>
                </a:lnTo>
                <a:lnTo>
                  <a:pt x="156278" y="449170"/>
                </a:lnTo>
                <a:lnTo>
                  <a:pt x="148438" y="447084"/>
                </a:lnTo>
                <a:lnTo>
                  <a:pt x="142258" y="444741"/>
                </a:lnTo>
                <a:lnTo>
                  <a:pt x="132853" y="439598"/>
                </a:lnTo>
                <a:lnTo>
                  <a:pt x="122202" y="431348"/>
                </a:lnTo>
                <a:lnTo>
                  <a:pt x="116001" y="425708"/>
                </a:lnTo>
                <a:lnTo>
                  <a:pt x="113014" y="423823"/>
                </a:lnTo>
                <a:lnTo>
                  <a:pt x="107155" y="421729"/>
                </a:lnTo>
                <a:lnTo>
                  <a:pt x="105212" y="420218"/>
                </a:lnTo>
                <a:lnTo>
                  <a:pt x="103916" y="418258"/>
                </a:lnTo>
                <a:lnTo>
                  <a:pt x="102093" y="413489"/>
                </a:lnTo>
                <a:lnTo>
                  <a:pt x="101325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55"/>
          <p:cNvSpPr/>
          <p:nvPr/>
        </p:nvSpPr>
        <p:spPr>
          <a:xfrm>
            <a:off x="3140392" y="3180397"/>
            <a:ext cx="454343" cy="308459"/>
          </a:xfrm>
          <a:custGeom>
            <a:avLst/>
            <a:gdLst/>
            <a:ahLst/>
            <a:cxnLst/>
            <a:rect l="0" t="0" r="0" b="0"/>
            <a:pathLst>
              <a:path w="454343" h="308459">
                <a:moveTo>
                  <a:pt x="0" y="0"/>
                </a:moveTo>
                <a:lnTo>
                  <a:pt x="9102" y="9102"/>
                </a:lnTo>
                <a:lnTo>
                  <a:pt x="11783" y="12735"/>
                </a:lnTo>
                <a:lnTo>
                  <a:pt x="14762" y="19313"/>
                </a:lnTo>
                <a:lnTo>
                  <a:pt x="18626" y="25411"/>
                </a:lnTo>
                <a:lnTo>
                  <a:pt x="26156" y="34199"/>
                </a:lnTo>
                <a:lnTo>
                  <a:pt x="28867" y="37087"/>
                </a:lnTo>
                <a:lnTo>
                  <a:pt x="41785" y="45702"/>
                </a:lnTo>
                <a:lnTo>
                  <a:pt x="49686" y="53967"/>
                </a:lnTo>
                <a:lnTo>
                  <a:pt x="56373" y="63038"/>
                </a:lnTo>
                <a:lnTo>
                  <a:pt x="62519" y="70244"/>
                </a:lnTo>
                <a:lnTo>
                  <a:pt x="70966" y="79162"/>
                </a:lnTo>
                <a:lnTo>
                  <a:pt x="91911" y="100410"/>
                </a:lnTo>
                <a:lnTo>
                  <a:pt x="96517" y="105992"/>
                </a:lnTo>
                <a:lnTo>
                  <a:pt x="100540" y="111619"/>
                </a:lnTo>
                <a:lnTo>
                  <a:pt x="104174" y="117275"/>
                </a:lnTo>
                <a:lnTo>
                  <a:pt x="107549" y="123904"/>
                </a:lnTo>
                <a:lnTo>
                  <a:pt x="110752" y="131180"/>
                </a:lnTo>
                <a:lnTo>
                  <a:pt x="113839" y="138888"/>
                </a:lnTo>
                <a:lnTo>
                  <a:pt x="119708" y="149742"/>
                </a:lnTo>
                <a:lnTo>
                  <a:pt x="127431" y="162693"/>
                </a:lnTo>
                <a:lnTo>
                  <a:pt x="136388" y="177042"/>
                </a:lnTo>
                <a:lnTo>
                  <a:pt x="144266" y="188513"/>
                </a:lnTo>
                <a:lnTo>
                  <a:pt x="151422" y="198065"/>
                </a:lnTo>
                <a:lnTo>
                  <a:pt x="158098" y="206339"/>
                </a:lnTo>
                <a:lnTo>
                  <a:pt x="163502" y="213759"/>
                </a:lnTo>
                <a:lnTo>
                  <a:pt x="168056" y="220611"/>
                </a:lnTo>
                <a:lnTo>
                  <a:pt x="172044" y="227084"/>
                </a:lnTo>
                <a:lnTo>
                  <a:pt x="179466" y="233304"/>
                </a:lnTo>
                <a:lnTo>
                  <a:pt x="189177" y="239357"/>
                </a:lnTo>
                <a:lnTo>
                  <a:pt x="200413" y="245296"/>
                </a:lnTo>
                <a:lnTo>
                  <a:pt x="208856" y="250208"/>
                </a:lnTo>
                <a:lnTo>
                  <a:pt x="220778" y="258206"/>
                </a:lnTo>
                <a:lnTo>
                  <a:pt x="231791" y="267476"/>
                </a:lnTo>
                <a:lnTo>
                  <a:pt x="242083" y="276993"/>
                </a:lnTo>
                <a:lnTo>
                  <a:pt x="249833" y="284398"/>
                </a:lnTo>
                <a:lnTo>
                  <a:pt x="258991" y="290864"/>
                </a:lnTo>
                <a:lnTo>
                  <a:pt x="269413" y="296913"/>
                </a:lnTo>
                <a:lnTo>
                  <a:pt x="280394" y="302776"/>
                </a:lnTo>
                <a:lnTo>
                  <a:pt x="294165" y="306017"/>
                </a:lnTo>
                <a:lnTo>
                  <a:pt x="307905" y="307458"/>
                </a:lnTo>
                <a:lnTo>
                  <a:pt x="317187" y="308098"/>
                </a:lnTo>
                <a:lnTo>
                  <a:pt x="329567" y="308383"/>
                </a:lnTo>
                <a:lnTo>
                  <a:pt x="336869" y="308458"/>
                </a:lnTo>
                <a:lnTo>
                  <a:pt x="345546" y="306604"/>
                </a:lnTo>
                <a:lnTo>
                  <a:pt x="355142" y="303463"/>
                </a:lnTo>
                <a:lnTo>
                  <a:pt x="365349" y="299464"/>
                </a:lnTo>
                <a:lnTo>
                  <a:pt x="375963" y="294892"/>
                </a:lnTo>
                <a:lnTo>
                  <a:pt x="397917" y="284734"/>
                </a:lnTo>
                <a:lnTo>
                  <a:pt x="407201" y="279357"/>
                </a:lnTo>
                <a:lnTo>
                  <a:pt x="415295" y="273868"/>
                </a:lnTo>
                <a:lnTo>
                  <a:pt x="422596" y="268304"/>
                </a:lnTo>
                <a:lnTo>
                  <a:pt x="433248" y="259581"/>
                </a:lnTo>
                <a:lnTo>
                  <a:pt x="441157" y="253482"/>
                </a:lnTo>
                <a:lnTo>
                  <a:pt x="454342" y="2486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56"/>
          <p:cNvSpPr/>
          <p:nvPr/>
        </p:nvSpPr>
        <p:spPr>
          <a:xfrm>
            <a:off x="3200400" y="3240405"/>
            <a:ext cx="257176" cy="377191"/>
          </a:xfrm>
          <a:custGeom>
            <a:avLst/>
            <a:gdLst/>
            <a:ahLst/>
            <a:cxnLst/>
            <a:rect l="0" t="0" r="0" b="0"/>
            <a:pathLst>
              <a:path w="257176" h="377191">
                <a:moveTo>
                  <a:pt x="257175" y="0"/>
                </a:moveTo>
                <a:lnTo>
                  <a:pt x="243522" y="4551"/>
                </a:lnTo>
                <a:lnTo>
                  <a:pt x="238548" y="6844"/>
                </a:lnTo>
                <a:lnTo>
                  <a:pt x="234279" y="9325"/>
                </a:lnTo>
                <a:lnTo>
                  <a:pt x="226996" y="14621"/>
                </a:lnTo>
                <a:lnTo>
                  <a:pt x="220584" y="20151"/>
                </a:lnTo>
                <a:lnTo>
                  <a:pt x="214560" y="28323"/>
                </a:lnTo>
                <a:lnTo>
                  <a:pt x="207755" y="38305"/>
                </a:lnTo>
                <a:lnTo>
                  <a:pt x="203273" y="43634"/>
                </a:lnTo>
                <a:lnTo>
                  <a:pt x="198380" y="49092"/>
                </a:lnTo>
                <a:lnTo>
                  <a:pt x="194166" y="55588"/>
                </a:lnTo>
                <a:lnTo>
                  <a:pt x="190404" y="62776"/>
                </a:lnTo>
                <a:lnTo>
                  <a:pt x="183684" y="77430"/>
                </a:lnTo>
                <a:lnTo>
                  <a:pt x="177522" y="90293"/>
                </a:lnTo>
                <a:lnTo>
                  <a:pt x="171688" y="100200"/>
                </a:lnTo>
                <a:lnTo>
                  <a:pt x="155045" y="126448"/>
                </a:lnTo>
                <a:lnTo>
                  <a:pt x="149083" y="141449"/>
                </a:lnTo>
                <a:lnTo>
                  <a:pt x="145109" y="157164"/>
                </a:lnTo>
                <a:lnTo>
                  <a:pt x="142459" y="173356"/>
                </a:lnTo>
                <a:lnTo>
                  <a:pt x="138788" y="187960"/>
                </a:lnTo>
                <a:lnTo>
                  <a:pt x="134435" y="201507"/>
                </a:lnTo>
                <a:lnTo>
                  <a:pt x="129628" y="214348"/>
                </a:lnTo>
                <a:lnTo>
                  <a:pt x="121661" y="228623"/>
                </a:lnTo>
                <a:lnTo>
                  <a:pt x="111587" y="243855"/>
                </a:lnTo>
                <a:lnTo>
                  <a:pt x="100109" y="259725"/>
                </a:lnTo>
                <a:lnTo>
                  <a:pt x="88646" y="274115"/>
                </a:lnTo>
                <a:lnTo>
                  <a:pt x="77195" y="287518"/>
                </a:lnTo>
                <a:lnTo>
                  <a:pt x="65751" y="300264"/>
                </a:lnTo>
                <a:lnTo>
                  <a:pt x="57169" y="310666"/>
                </a:lnTo>
                <a:lnTo>
                  <a:pt x="50495" y="319505"/>
                </a:lnTo>
                <a:lnTo>
                  <a:pt x="28389" y="351931"/>
                </a:lnTo>
                <a:lnTo>
                  <a:pt x="23688" y="357493"/>
                </a:lnTo>
                <a:lnTo>
                  <a:pt x="15925" y="363673"/>
                </a:lnTo>
                <a:lnTo>
                  <a:pt x="9300" y="368960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57"/>
          <p:cNvSpPr/>
          <p:nvPr/>
        </p:nvSpPr>
        <p:spPr>
          <a:xfrm>
            <a:off x="3671887" y="3351847"/>
            <a:ext cx="360046" cy="17146"/>
          </a:xfrm>
          <a:custGeom>
            <a:avLst/>
            <a:gdLst/>
            <a:ahLst/>
            <a:cxnLst/>
            <a:rect l="0" t="0" r="0" b="0"/>
            <a:pathLst>
              <a:path w="360046" h="17146">
                <a:moveTo>
                  <a:pt x="0" y="17145"/>
                </a:moveTo>
                <a:lnTo>
                  <a:pt x="9102" y="17145"/>
                </a:lnTo>
                <a:lnTo>
                  <a:pt x="14640" y="16193"/>
                </a:lnTo>
                <a:lnTo>
                  <a:pt x="21190" y="14605"/>
                </a:lnTo>
                <a:lnTo>
                  <a:pt x="28414" y="12594"/>
                </a:lnTo>
                <a:lnTo>
                  <a:pt x="37040" y="11253"/>
                </a:lnTo>
                <a:lnTo>
                  <a:pt x="46601" y="10360"/>
                </a:lnTo>
                <a:lnTo>
                  <a:pt x="56785" y="9764"/>
                </a:lnTo>
                <a:lnTo>
                  <a:pt x="66432" y="8414"/>
                </a:lnTo>
                <a:lnTo>
                  <a:pt x="75721" y="6562"/>
                </a:lnTo>
                <a:lnTo>
                  <a:pt x="84770" y="4375"/>
                </a:lnTo>
                <a:lnTo>
                  <a:pt x="93661" y="2916"/>
                </a:lnTo>
                <a:lnTo>
                  <a:pt x="102446" y="1944"/>
                </a:lnTo>
                <a:lnTo>
                  <a:pt x="111160" y="1296"/>
                </a:lnTo>
                <a:lnTo>
                  <a:pt x="146242" y="576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58"/>
          <p:cNvSpPr/>
          <p:nvPr/>
        </p:nvSpPr>
        <p:spPr>
          <a:xfrm>
            <a:off x="3809047" y="3223260"/>
            <a:ext cx="67362" cy="351473"/>
          </a:xfrm>
          <a:custGeom>
            <a:avLst/>
            <a:gdLst/>
            <a:ahLst/>
            <a:cxnLst/>
            <a:rect l="0" t="0" r="0" b="0"/>
            <a:pathLst>
              <a:path w="67362" h="351473">
                <a:moveTo>
                  <a:pt x="0" y="0"/>
                </a:moveTo>
                <a:lnTo>
                  <a:pt x="4551" y="13652"/>
                </a:lnTo>
                <a:lnTo>
                  <a:pt x="6844" y="23389"/>
                </a:lnTo>
                <a:lnTo>
                  <a:pt x="9325" y="35595"/>
                </a:lnTo>
                <a:lnTo>
                  <a:pt x="11932" y="49447"/>
                </a:lnTo>
                <a:lnTo>
                  <a:pt x="14622" y="60587"/>
                </a:lnTo>
                <a:lnTo>
                  <a:pt x="17368" y="69919"/>
                </a:lnTo>
                <a:lnTo>
                  <a:pt x="28619" y="103134"/>
                </a:lnTo>
                <a:lnTo>
                  <a:pt x="30509" y="111619"/>
                </a:lnTo>
                <a:lnTo>
                  <a:pt x="31770" y="120132"/>
                </a:lnTo>
                <a:lnTo>
                  <a:pt x="32610" y="128666"/>
                </a:lnTo>
                <a:lnTo>
                  <a:pt x="33170" y="137212"/>
                </a:lnTo>
                <a:lnTo>
                  <a:pt x="33543" y="145767"/>
                </a:lnTo>
                <a:lnTo>
                  <a:pt x="34069" y="168920"/>
                </a:lnTo>
                <a:lnTo>
                  <a:pt x="34142" y="175478"/>
                </a:lnTo>
                <a:lnTo>
                  <a:pt x="37049" y="182708"/>
                </a:lnTo>
                <a:lnTo>
                  <a:pt x="41844" y="190385"/>
                </a:lnTo>
                <a:lnTo>
                  <a:pt x="47899" y="198361"/>
                </a:lnTo>
                <a:lnTo>
                  <a:pt x="51935" y="205583"/>
                </a:lnTo>
                <a:lnTo>
                  <a:pt x="54626" y="212303"/>
                </a:lnTo>
                <a:lnTo>
                  <a:pt x="56420" y="218688"/>
                </a:lnTo>
                <a:lnTo>
                  <a:pt x="57616" y="225801"/>
                </a:lnTo>
                <a:lnTo>
                  <a:pt x="58413" y="233402"/>
                </a:lnTo>
                <a:lnTo>
                  <a:pt x="58945" y="241326"/>
                </a:lnTo>
                <a:lnTo>
                  <a:pt x="59535" y="255211"/>
                </a:lnTo>
                <a:lnTo>
                  <a:pt x="59692" y="261580"/>
                </a:lnTo>
                <a:lnTo>
                  <a:pt x="60750" y="267732"/>
                </a:lnTo>
                <a:lnTo>
                  <a:pt x="62408" y="273738"/>
                </a:lnTo>
                <a:lnTo>
                  <a:pt x="64465" y="279647"/>
                </a:lnTo>
                <a:lnTo>
                  <a:pt x="65837" y="285491"/>
                </a:lnTo>
                <a:lnTo>
                  <a:pt x="66751" y="291292"/>
                </a:lnTo>
                <a:lnTo>
                  <a:pt x="67361" y="297065"/>
                </a:lnTo>
                <a:lnTo>
                  <a:pt x="66815" y="303770"/>
                </a:lnTo>
                <a:lnTo>
                  <a:pt x="65498" y="311099"/>
                </a:lnTo>
                <a:lnTo>
                  <a:pt x="63668" y="318842"/>
                </a:lnTo>
                <a:lnTo>
                  <a:pt x="62448" y="324956"/>
                </a:lnTo>
                <a:lnTo>
                  <a:pt x="61635" y="329985"/>
                </a:lnTo>
                <a:lnTo>
                  <a:pt x="60007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59"/>
          <p:cNvSpPr/>
          <p:nvPr/>
        </p:nvSpPr>
        <p:spPr>
          <a:xfrm>
            <a:off x="4126229" y="3197542"/>
            <a:ext cx="60009" cy="402909"/>
          </a:xfrm>
          <a:custGeom>
            <a:avLst/>
            <a:gdLst/>
            <a:ahLst/>
            <a:cxnLst/>
            <a:rect l="0" t="0" r="0" b="0"/>
            <a:pathLst>
              <a:path w="60009" h="402909">
                <a:moveTo>
                  <a:pt x="0" y="0"/>
                </a:moveTo>
                <a:lnTo>
                  <a:pt x="4551" y="13653"/>
                </a:lnTo>
                <a:lnTo>
                  <a:pt x="6844" y="24342"/>
                </a:lnTo>
                <a:lnTo>
                  <a:pt x="9325" y="38136"/>
                </a:lnTo>
                <a:lnTo>
                  <a:pt x="11932" y="53999"/>
                </a:lnTo>
                <a:lnTo>
                  <a:pt x="13670" y="67431"/>
                </a:lnTo>
                <a:lnTo>
                  <a:pt x="14829" y="79244"/>
                </a:lnTo>
                <a:lnTo>
                  <a:pt x="15601" y="89977"/>
                </a:lnTo>
                <a:lnTo>
                  <a:pt x="16116" y="102847"/>
                </a:lnTo>
                <a:lnTo>
                  <a:pt x="16840" y="145408"/>
                </a:lnTo>
                <a:lnTo>
                  <a:pt x="17106" y="195996"/>
                </a:lnTo>
                <a:lnTo>
                  <a:pt x="19024" y="204006"/>
                </a:lnTo>
                <a:lnTo>
                  <a:pt x="22208" y="211252"/>
                </a:lnTo>
                <a:lnTo>
                  <a:pt x="26235" y="217987"/>
                </a:lnTo>
                <a:lnTo>
                  <a:pt x="28921" y="225335"/>
                </a:lnTo>
                <a:lnTo>
                  <a:pt x="30711" y="233091"/>
                </a:lnTo>
                <a:lnTo>
                  <a:pt x="31904" y="241119"/>
                </a:lnTo>
                <a:lnTo>
                  <a:pt x="33652" y="249329"/>
                </a:lnTo>
                <a:lnTo>
                  <a:pt x="35770" y="257659"/>
                </a:lnTo>
                <a:lnTo>
                  <a:pt x="38134" y="266070"/>
                </a:lnTo>
                <a:lnTo>
                  <a:pt x="39710" y="276440"/>
                </a:lnTo>
                <a:lnTo>
                  <a:pt x="40761" y="288116"/>
                </a:lnTo>
                <a:lnTo>
                  <a:pt x="41462" y="300662"/>
                </a:lnTo>
                <a:lnTo>
                  <a:pt x="42240" y="322223"/>
                </a:lnTo>
                <a:lnTo>
                  <a:pt x="42740" y="350246"/>
                </a:lnTo>
                <a:lnTo>
                  <a:pt x="43734" y="356370"/>
                </a:lnTo>
                <a:lnTo>
                  <a:pt x="45348" y="363310"/>
                </a:lnTo>
                <a:lnTo>
                  <a:pt x="47377" y="370794"/>
                </a:lnTo>
                <a:lnTo>
                  <a:pt x="48730" y="376736"/>
                </a:lnTo>
                <a:lnTo>
                  <a:pt x="50233" y="385878"/>
                </a:lnTo>
                <a:lnTo>
                  <a:pt x="51586" y="389650"/>
                </a:lnTo>
                <a:lnTo>
                  <a:pt x="53441" y="393117"/>
                </a:lnTo>
                <a:lnTo>
                  <a:pt x="60008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60"/>
          <p:cNvSpPr/>
          <p:nvPr/>
        </p:nvSpPr>
        <p:spPr>
          <a:xfrm>
            <a:off x="4293316" y="3257550"/>
            <a:ext cx="304145" cy="384355"/>
          </a:xfrm>
          <a:custGeom>
            <a:avLst/>
            <a:gdLst/>
            <a:ahLst/>
            <a:cxnLst/>
            <a:rect l="0" t="0" r="0" b="0"/>
            <a:pathLst>
              <a:path w="304145" h="384355">
                <a:moveTo>
                  <a:pt x="81516" y="0"/>
                </a:moveTo>
                <a:lnTo>
                  <a:pt x="72414" y="0"/>
                </a:lnTo>
                <a:lnTo>
                  <a:pt x="69733" y="952"/>
                </a:lnTo>
                <a:lnTo>
                  <a:pt x="67946" y="2540"/>
                </a:lnTo>
                <a:lnTo>
                  <a:pt x="62890" y="11865"/>
                </a:lnTo>
                <a:lnTo>
                  <a:pt x="57045" y="21465"/>
                </a:lnTo>
                <a:lnTo>
                  <a:pt x="48098" y="32082"/>
                </a:lnTo>
                <a:lnTo>
                  <a:pt x="40311" y="43151"/>
                </a:lnTo>
                <a:lnTo>
                  <a:pt x="36901" y="48770"/>
                </a:lnTo>
                <a:lnTo>
                  <a:pt x="33675" y="55373"/>
                </a:lnTo>
                <a:lnTo>
                  <a:pt x="30572" y="62633"/>
                </a:lnTo>
                <a:lnTo>
                  <a:pt x="27551" y="70330"/>
                </a:lnTo>
                <a:lnTo>
                  <a:pt x="23632" y="77366"/>
                </a:lnTo>
                <a:lnTo>
                  <a:pt x="19114" y="83963"/>
                </a:lnTo>
                <a:lnTo>
                  <a:pt x="14197" y="90265"/>
                </a:lnTo>
                <a:lnTo>
                  <a:pt x="10920" y="97324"/>
                </a:lnTo>
                <a:lnTo>
                  <a:pt x="8734" y="104888"/>
                </a:lnTo>
                <a:lnTo>
                  <a:pt x="676" y="146660"/>
                </a:lnTo>
                <a:lnTo>
                  <a:pt x="0" y="164448"/>
                </a:lnTo>
                <a:lnTo>
                  <a:pt x="502" y="185832"/>
                </a:lnTo>
                <a:lnTo>
                  <a:pt x="1789" y="209613"/>
                </a:lnTo>
                <a:lnTo>
                  <a:pt x="3600" y="228324"/>
                </a:lnTo>
                <a:lnTo>
                  <a:pt x="5759" y="243656"/>
                </a:lnTo>
                <a:lnTo>
                  <a:pt x="8152" y="256735"/>
                </a:lnTo>
                <a:lnTo>
                  <a:pt x="13350" y="281427"/>
                </a:lnTo>
                <a:lnTo>
                  <a:pt x="16070" y="293345"/>
                </a:lnTo>
                <a:lnTo>
                  <a:pt x="18835" y="303196"/>
                </a:lnTo>
                <a:lnTo>
                  <a:pt x="21631" y="311668"/>
                </a:lnTo>
                <a:lnTo>
                  <a:pt x="24448" y="319221"/>
                </a:lnTo>
                <a:lnTo>
                  <a:pt x="28230" y="325209"/>
                </a:lnTo>
                <a:lnTo>
                  <a:pt x="37514" y="334402"/>
                </a:lnTo>
                <a:lnTo>
                  <a:pt x="43608" y="340092"/>
                </a:lnTo>
                <a:lnTo>
                  <a:pt x="58001" y="354034"/>
                </a:lnTo>
                <a:lnTo>
                  <a:pt x="64887" y="359848"/>
                </a:lnTo>
                <a:lnTo>
                  <a:pt x="71382" y="364676"/>
                </a:lnTo>
                <a:lnTo>
                  <a:pt x="77617" y="368847"/>
                </a:lnTo>
                <a:lnTo>
                  <a:pt x="83680" y="371628"/>
                </a:lnTo>
                <a:lnTo>
                  <a:pt x="89626" y="373482"/>
                </a:lnTo>
                <a:lnTo>
                  <a:pt x="95495" y="374718"/>
                </a:lnTo>
                <a:lnTo>
                  <a:pt x="104557" y="378631"/>
                </a:lnTo>
                <a:lnTo>
                  <a:pt x="108306" y="381008"/>
                </a:lnTo>
                <a:lnTo>
                  <a:pt x="117553" y="383649"/>
                </a:lnTo>
                <a:lnTo>
                  <a:pt x="122686" y="384354"/>
                </a:lnTo>
                <a:lnTo>
                  <a:pt x="128012" y="383871"/>
                </a:lnTo>
                <a:lnTo>
                  <a:pt x="133468" y="382596"/>
                </a:lnTo>
                <a:lnTo>
                  <a:pt x="139011" y="380794"/>
                </a:lnTo>
                <a:lnTo>
                  <a:pt x="147710" y="376251"/>
                </a:lnTo>
                <a:lnTo>
                  <a:pt x="155703" y="371057"/>
                </a:lnTo>
                <a:lnTo>
                  <a:pt x="160501" y="368339"/>
                </a:lnTo>
                <a:lnTo>
                  <a:pt x="170913" y="362779"/>
                </a:lnTo>
                <a:lnTo>
                  <a:pt x="181891" y="357132"/>
                </a:lnTo>
                <a:lnTo>
                  <a:pt x="189390" y="351435"/>
                </a:lnTo>
                <a:lnTo>
                  <a:pt x="198200" y="343828"/>
                </a:lnTo>
                <a:lnTo>
                  <a:pt x="207882" y="334946"/>
                </a:lnTo>
                <a:lnTo>
                  <a:pt x="215290" y="327120"/>
                </a:lnTo>
                <a:lnTo>
                  <a:pt x="221182" y="319997"/>
                </a:lnTo>
                <a:lnTo>
                  <a:pt x="226061" y="313344"/>
                </a:lnTo>
                <a:lnTo>
                  <a:pt x="236564" y="298331"/>
                </a:lnTo>
                <a:lnTo>
                  <a:pt x="242031" y="290328"/>
                </a:lnTo>
                <a:lnTo>
                  <a:pt x="247581" y="283086"/>
                </a:lnTo>
                <a:lnTo>
                  <a:pt x="253186" y="276354"/>
                </a:lnTo>
                <a:lnTo>
                  <a:pt x="258828" y="269961"/>
                </a:lnTo>
                <a:lnTo>
                  <a:pt x="263541" y="262841"/>
                </a:lnTo>
                <a:lnTo>
                  <a:pt x="267636" y="255237"/>
                </a:lnTo>
                <a:lnTo>
                  <a:pt x="277951" y="233423"/>
                </a:lnTo>
                <a:lnTo>
                  <a:pt x="281052" y="227053"/>
                </a:lnTo>
                <a:lnTo>
                  <a:pt x="285025" y="218044"/>
                </a:lnTo>
                <a:lnTo>
                  <a:pt x="294519" y="195333"/>
                </a:lnTo>
                <a:lnTo>
                  <a:pt x="297813" y="184514"/>
                </a:lnTo>
                <a:lnTo>
                  <a:pt x="300009" y="174445"/>
                </a:lnTo>
                <a:lnTo>
                  <a:pt x="301473" y="164874"/>
                </a:lnTo>
                <a:lnTo>
                  <a:pt x="302449" y="156588"/>
                </a:lnTo>
                <a:lnTo>
                  <a:pt x="303100" y="149159"/>
                </a:lnTo>
                <a:lnTo>
                  <a:pt x="303534" y="142302"/>
                </a:lnTo>
                <a:lnTo>
                  <a:pt x="303823" y="134873"/>
                </a:lnTo>
                <a:lnTo>
                  <a:pt x="304144" y="118998"/>
                </a:lnTo>
                <a:lnTo>
                  <a:pt x="303277" y="111717"/>
                </a:lnTo>
                <a:lnTo>
                  <a:pt x="301747" y="104958"/>
                </a:lnTo>
                <a:lnTo>
                  <a:pt x="297506" y="93320"/>
                </a:lnTo>
                <a:lnTo>
                  <a:pt x="288812" y="78556"/>
                </a:lnTo>
                <a:lnTo>
                  <a:pt x="279692" y="61266"/>
                </a:lnTo>
                <a:lnTo>
                  <a:pt x="274593" y="54179"/>
                </a:lnTo>
                <a:lnTo>
                  <a:pt x="269289" y="48502"/>
                </a:lnTo>
                <a:lnTo>
                  <a:pt x="263848" y="43764"/>
                </a:lnTo>
                <a:lnTo>
                  <a:pt x="256411" y="38701"/>
                </a:lnTo>
                <a:lnTo>
                  <a:pt x="247643" y="33421"/>
                </a:lnTo>
                <a:lnTo>
                  <a:pt x="229645" y="23426"/>
                </a:lnTo>
                <a:lnTo>
                  <a:pt x="215296" y="15809"/>
                </a:lnTo>
                <a:lnTo>
                  <a:pt x="207851" y="13397"/>
                </a:lnTo>
                <a:lnTo>
                  <a:pt x="200029" y="11789"/>
                </a:lnTo>
                <a:lnTo>
                  <a:pt x="191957" y="10716"/>
                </a:lnTo>
                <a:lnTo>
                  <a:pt x="184671" y="10002"/>
                </a:lnTo>
                <a:lnTo>
                  <a:pt x="177909" y="9525"/>
                </a:lnTo>
                <a:lnTo>
                  <a:pt x="171495" y="9207"/>
                </a:lnTo>
                <a:lnTo>
                  <a:pt x="151669" y="8854"/>
                </a:lnTo>
                <a:lnTo>
                  <a:pt x="139715" y="8761"/>
                </a:lnTo>
                <a:lnTo>
                  <a:pt x="129840" y="9650"/>
                </a:lnTo>
                <a:lnTo>
                  <a:pt x="121352" y="11196"/>
                </a:lnTo>
                <a:lnTo>
                  <a:pt x="113789" y="13179"/>
                </a:lnTo>
                <a:lnTo>
                  <a:pt x="92684" y="17922"/>
                </a:lnTo>
                <a:lnTo>
                  <a:pt x="80389" y="20520"/>
                </a:lnTo>
                <a:lnTo>
                  <a:pt x="70287" y="23205"/>
                </a:lnTo>
                <a:lnTo>
                  <a:pt x="61648" y="25948"/>
                </a:lnTo>
                <a:lnTo>
                  <a:pt x="21509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61"/>
          <p:cNvSpPr/>
          <p:nvPr/>
        </p:nvSpPr>
        <p:spPr>
          <a:xfrm>
            <a:off x="4854892" y="3250513"/>
            <a:ext cx="334329" cy="32755"/>
          </a:xfrm>
          <a:custGeom>
            <a:avLst/>
            <a:gdLst/>
            <a:ahLst/>
            <a:cxnLst/>
            <a:rect l="0" t="0" r="0" b="0"/>
            <a:pathLst>
              <a:path w="334329" h="32755">
                <a:moveTo>
                  <a:pt x="0" y="7037"/>
                </a:moveTo>
                <a:lnTo>
                  <a:pt x="43176" y="7037"/>
                </a:lnTo>
                <a:lnTo>
                  <a:pt x="50691" y="7989"/>
                </a:lnTo>
                <a:lnTo>
                  <a:pt x="57607" y="9577"/>
                </a:lnTo>
                <a:lnTo>
                  <a:pt x="64122" y="11587"/>
                </a:lnTo>
                <a:lnTo>
                  <a:pt x="74181" y="12928"/>
                </a:lnTo>
                <a:lnTo>
                  <a:pt x="86601" y="13822"/>
                </a:lnTo>
                <a:lnTo>
                  <a:pt x="112785" y="14815"/>
                </a:lnTo>
                <a:lnTo>
                  <a:pt x="133946" y="15256"/>
                </a:lnTo>
                <a:lnTo>
                  <a:pt x="144543" y="14421"/>
                </a:lnTo>
                <a:lnTo>
                  <a:pt x="155417" y="12912"/>
                </a:lnTo>
                <a:lnTo>
                  <a:pt x="166476" y="10954"/>
                </a:lnTo>
                <a:lnTo>
                  <a:pt x="199085" y="6238"/>
                </a:lnTo>
                <a:lnTo>
                  <a:pt x="218448" y="3646"/>
                </a:lnTo>
                <a:lnTo>
                  <a:pt x="234214" y="1919"/>
                </a:lnTo>
                <a:lnTo>
                  <a:pt x="247583" y="767"/>
                </a:lnTo>
                <a:lnTo>
                  <a:pt x="259353" y="0"/>
                </a:lnTo>
                <a:lnTo>
                  <a:pt x="271010" y="440"/>
                </a:lnTo>
                <a:lnTo>
                  <a:pt x="282590" y="1686"/>
                </a:lnTo>
                <a:lnTo>
                  <a:pt x="294122" y="3470"/>
                </a:lnTo>
                <a:lnTo>
                  <a:pt x="302761" y="4659"/>
                </a:lnTo>
                <a:lnTo>
                  <a:pt x="309473" y="5451"/>
                </a:lnTo>
                <a:lnTo>
                  <a:pt x="314901" y="5980"/>
                </a:lnTo>
                <a:lnTo>
                  <a:pt x="318519" y="7285"/>
                </a:lnTo>
                <a:lnTo>
                  <a:pt x="320931" y="9107"/>
                </a:lnTo>
                <a:lnTo>
                  <a:pt x="322539" y="11274"/>
                </a:lnTo>
                <a:lnTo>
                  <a:pt x="324563" y="12719"/>
                </a:lnTo>
                <a:lnTo>
                  <a:pt x="326866" y="13683"/>
                </a:lnTo>
                <a:lnTo>
                  <a:pt x="329353" y="14324"/>
                </a:lnTo>
                <a:lnTo>
                  <a:pt x="331011" y="15705"/>
                </a:lnTo>
                <a:lnTo>
                  <a:pt x="332117" y="17578"/>
                </a:lnTo>
                <a:lnTo>
                  <a:pt x="334328" y="32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62"/>
          <p:cNvSpPr/>
          <p:nvPr/>
        </p:nvSpPr>
        <p:spPr>
          <a:xfrm>
            <a:off x="4794884" y="3394710"/>
            <a:ext cx="462917" cy="42863"/>
          </a:xfrm>
          <a:custGeom>
            <a:avLst/>
            <a:gdLst/>
            <a:ahLst/>
            <a:cxnLst/>
            <a:rect l="0" t="0" r="0" b="0"/>
            <a:pathLst>
              <a:path w="462917" h="42863">
                <a:moveTo>
                  <a:pt x="0" y="42862"/>
                </a:moveTo>
                <a:lnTo>
                  <a:pt x="18204" y="38311"/>
                </a:lnTo>
                <a:lnTo>
                  <a:pt x="26423" y="36971"/>
                </a:lnTo>
                <a:lnTo>
                  <a:pt x="34761" y="36077"/>
                </a:lnTo>
                <a:lnTo>
                  <a:pt x="43176" y="35481"/>
                </a:lnTo>
                <a:lnTo>
                  <a:pt x="51644" y="35084"/>
                </a:lnTo>
                <a:lnTo>
                  <a:pt x="68674" y="34643"/>
                </a:lnTo>
                <a:lnTo>
                  <a:pt x="98876" y="34394"/>
                </a:lnTo>
                <a:lnTo>
                  <a:pt x="108780" y="33407"/>
                </a:lnTo>
                <a:lnTo>
                  <a:pt x="118240" y="31796"/>
                </a:lnTo>
                <a:lnTo>
                  <a:pt x="127405" y="29770"/>
                </a:lnTo>
                <a:lnTo>
                  <a:pt x="137324" y="28419"/>
                </a:lnTo>
                <a:lnTo>
                  <a:pt x="147747" y="27518"/>
                </a:lnTo>
                <a:lnTo>
                  <a:pt x="158505" y="26918"/>
                </a:lnTo>
                <a:lnTo>
                  <a:pt x="173298" y="25565"/>
                </a:lnTo>
                <a:lnTo>
                  <a:pt x="282689" y="13891"/>
                </a:lnTo>
                <a:lnTo>
                  <a:pt x="302760" y="12118"/>
                </a:lnTo>
                <a:lnTo>
                  <a:pt x="318998" y="10936"/>
                </a:lnTo>
                <a:lnTo>
                  <a:pt x="332680" y="10148"/>
                </a:lnTo>
                <a:lnTo>
                  <a:pt x="349422" y="8670"/>
                </a:lnTo>
                <a:lnTo>
                  <a:pt x="388344" y="4488"/>
                </a:lnTo>
                <a:lnTo>
                  <a:pt x="405581" y="2992"/>
                </a:lnTo>
                <a:lnTo>
                  <a:pt x="420883" y="1995"/>
                </a:lnTo>
                <a:lnTo>
                  <a:pt x="46291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63"/>
          <p:cNvSpPr/>
          <p:nvPr/>
        </p:nvSpPr>
        <p:spPr>
          <a:xfrm>
            <a:off x="5514975" y="3403282"/>
            <a:ext cx="420053" cy="8469"/>
          </a:xfrm>
          <a:custGeom>
            <a:avLst/>
            <a:gdLst/>
            <a:ahLst/>
            <a:cxnLst/>
            <a:rect l="0" t="0" r="0" b="0"/>
            <a:pathLst>
              <a:path w="420053" h="8469">
                <a:moveTo>
                  <a:pt x="0" y="0"/>
                </a:moveTo>
                <a:lnTo>
                  <a:pt x="18203" y="4551"/>
                </a:lnTo>
                <a:lnTo>
                  <a:pt x="25470" y="5892"/>
                </a:lnTo>
                <a:lnTo>
                  <a:pt x="32220" y="6785"/>
                </a:lnTo>
                <a:lnTo>
                  <a:pt x="38625" y="7381"/>
                </a:lnTo>
                <a:lnTo>
                  <a:pt x="44799" y="7778"/>
                </a:lnTo>
                <a:lnTo>
                  <a:pt x="56741" y="8220"/>
                </a:lnTo>
                <a:lnTo>
                  <a:pt x="74174" y="8468"/>
                </a:lnTo>
                <a:lnTo>
                  <a:pt x="82787" y="7550"/>
                </a:lnTo>
                <a:lnTo>
                  <a:pt x="93291" y="5986"/>
                </a:lnTo>
                <a:lnTo>
                  <a:pt x="105057" y="3991"/>
                </a:lnTo>
                <a:lnTo>
                  <a:pt x="115758" y="2660"/>
                </a:lnTo>
                <a:lnTo>
                  <a:pt x="125749" y="1774"/>
                </a:lnTo>
                <a:lnTo>
                  <a:pt x="135268" y="1183"/>
                </a:lnTo>
                <a:lnTo>
                  <a:pt x="161084" y="526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64"/>
          <p:cNvSpPr/>
          <p:nvPr/>
        </p:nvSpPr>
        <p:spPr>
          <a:xfrm>
            <a:off x="5995034" y="3231876"/>
            <a:ext cx="481415" cy="409381"/>
          </a:xfrm>
          <a:custGeom>
            <a:avLst/>
            <a:gdLst/>
            <a:ahLst/>
            <a:cxnLst/>
            <a:rect l="0" t="0" r="0" b="0"/>
            <a:pathLst>
              <a:path w="481415" h="409381">
                <a:moveTo>
                  <a:pt x="0" y="42819"/>
                </a:moveTo>
                <a:lnTo>
                  <a:pt x="9103" y="33717"/>
                </a:lnTo>
                <a:lnTo>
                  <a:pt x="23731" y="26708"/>
                </a:lnTo>
                <a:lnTo>
                  <a:pt x="59616" y="14448"/>
                </a:lnTo>
                <a:lnTo>
                  <a:pt x="74438" y="8620"/>
                </a:lnTo>
                <a:lnTo>
                  <a:pt x="81058" y="5732"/>
                </a:lnTo>
                <a:lnTo>
                  <a:pt x="89282" y="3806"/>
                </a:lnTo>
                <a:lnTo>
                  <a:pt x="98574" y="2523"/>
                </a:lnTo>
                <a:lnTo>
                  <a:pt x="108579" y="1668"/>
                </a:lnTo>
                <a:lnTo>
                  <a:pt x="118106" y="1097"/>
                </a:lnTo>
                <a:lnTo>
                  <a:pt x="136312" y="463"/>
                </a:lnTo>
                <a:lnTo>
                  <a:pt x="162627" y="106"/>
                </a:lnTo>
                <a:lnTo>
                  <a:pt x="202174" y="0"/>
                </a:lnTo>
                <a:lnTo>
                  <a:pt x="216698" y="938"/>
                </a:lnTo>
                <a:lnTo>
                  <a:pt x="231143" y="2516"/>
                </a:lnTo>
                <a:lnTo>
                  <a:pt x="245535" y="4520"/>
                </a:lnTo>
                <a:lnTo>
                  <a:pt x="257035" y="6809"/>
                </a:lnTo>
                <a:lnTo>
                  <a:pt x="266607" y="9287"/>
                </a:lnTo>
                <a:lnTo>
                  <a:pt x="281370" y="14581"/>
                </a:lnTo>
                <a:lnTo>
                  <a:pt x="295036" y="22916"/>
                </a:lnTo>
                <a:lnTo>
                  <a:pt x="308187" y="34266"/>
                </a:lnTo>
                <a:lnTo>
                  <a:pt x="311186" y="37117"/>
                </a:lnTo>
                <a:lnTo>
                  <a:pt x="313185" y="39970"/>
                </a:lnTo>
                <a:lnTo>
                  <a:pt x="315406" y="45680"/>
                </a:lnTo>
                <a:lnTo>
                  <a:pt x="316832" y="57107"/>
                </a:lnTo>
                <a:lnTo>
                  <a:pt x="317027" y="62821"/>
                </a:lnTo>
                <a:lnTo>
                  <a:pt x="315174" y="65679"/>
                </a:lnTo>
                <a:lnTo>
                  <a:pt x="301559" y="77109"/>
                </a:lnTo>
                <a:lnTo>
                  <a:pt x="284204" y="93619"/>
                </a:lnTo>
                <a:lnTo>
                  <a:pt x="275195" y="100498"/>
                </a:lnTo>
                <a:lnTo>
                  <a:pt x="266331" y="106036"/>
                </a:lnTo>
                <a:lnTo>
                  <a:pt x="247910" y="115683"/>
                </a:lnTo>
                <a:lnTo>
                  <a:pt x="227022" y="126320"/>
                </a:lnTo>
                <a:lnTo>
                  <a:pt x="217071" y="131824"/>
                </a:lnTo>
                <a:lnTo>
                  <a:pt x="207579" y="137398"/>
                </a:lnTo>
                <a:lnTo>
                  <a:pt x="198394" y="143019"/>
                </a:lnTo>
                <a:lnTo>
                  <a:pt x="189413" y="147719"/>
                </a:lnTo>
                <a:lnTo>
                  <a:pt x="180568" y="151805"/>
                </a:lnTo>
                <a:lnTo>
                  <a:pt x="171814" y="155481"/>
                </a:lnTo>
                <a:lnTo>
                  <a:pt x="163120" y="159837"/>
                </a:lnTo>
                <a:lnTo>
                  <a:pt x="154467" y="164646"/>
                </a:lnTo>
                <a:lnTo>
                  <a:pt x="145841" y="169757"/>
                </a:lnTo>
                <a:lnTo>
                  <a:pt x="131176" y="175436"/>
                </a:lnTo>
                <a:lnTo>
                  <a:pt x="118308" y="178912"/>
                </a:lnTo>
                <a:lnTo>
                  <a:pt x="106240" y="183632"/>
                </a:lnTo>
                <a:lnTo>
                  <a:pt x="106069" y="186224"/>
                </a:lnTo>
                <a:lnTo>
                  <a:pt x="109765" y="188905"/>
                </a:lnTo>
                <a:lnTo>
                  <a:pt x="119270" y="193471"/>
                </a:lnTo>
                <a:lnTo>
                  <a:pt x="120471" y="194688"/>
                </a:lnTo>
                <a:lnTo>
                  <a:pt x="120319" y="195500"/>
                </a:lnTo>
                <a:lnTo>
                  <a:pt x="109991" y="193862"/>
                </a:lnTo>
                <a:lnTo>
                  <a:pt x="97463" y="190911"/>
                </a:lnTo>
                <a:lnTo>
                  <a:pt x="95455" y="190125"/>
                </a:lnTo>
                <a:lnTo>
                  <a:pt x="95069" y="189600"/>
                </a:lnTo>
                <a:lnTo>
                  <a:pt x="99721" y="186477"/>
                </a:lnTo>
                <a:lnTo>
                  <a:pt x="103628" y="184311"/>
                </a:lnTo>
                <a:lnTo>
                  <a:pt x="113050" y="181904"/>
                </a:lnTo>
                <a:lnTo>
                  <a:pt x="118229" y="181262"/>
                </a:lnTo>
                <a:lnTo>
                  <a:pt x="146844" y="175469"/>
                </a:lnTo>
                <a:lnTo>
                  <a:pt x="166476" y="171257"/>
                </a:lnTo>
                <a:lnTo>
                  <a:pt x="182422" y="168449"/>
                </a:lnTo>
                <a:lnTo>
                  <a:pt x="195910" y="166577"/>
                </a:lnTo>
                <a:lnTo>
                  <a:pt x="207759" y="165330"/>
                </a:lnTo>
                <a:lnTo>
                  <a:pt x="219469" y="164498"/>
                </a:lnTo>
                <a:lnTo>
                  <a:pt x="231085" y="163943"/>
                </a:lnTo>
                <a:lnTo>
                  <a:pt x="256057" y="163327"/>
                </a:lnTo>
                <a:lnTo>
                  <a:pt x="321657" y="162898"/>
                </a:lnTo>
                <a:lnTo>
                  <a:pt x="331596" y="163829"/>
                </a:lnTo>
                <a:lnTo>
                  <a:pt x="341079" y="165403"/>
                </a:lnTo>
                <a:lnTo>
                  <a:pt x="350259" y="167404"/>
                </a:lnTo>
                <a:lnTo>
                  <a:pt x="358284" y="169690"/>
                </a:lnTo>
                <a:lnTo>
                  <a:pt x="372280" y="174771"/>
                </a:lnTo>
                <a:lnTo>
                  <a:pt x="384394" y="178412"/>
                </a:lnTo>
                <a:lnTo>
                  <a:pt x="418175" y="187537"/>
                </a:lnTo>
                <a:lnTo>
                  <a:pt x="431184" y="191685"/>
                </a:lnTo>
                <a:lnTo>
                  <a:pt x="440808" y="195403"/>
                </a:lnTo>
                <a:lnTo>
                  <a:pt x="454043" y="202074"/>
                </a:lnTo>
                <a:lnTo>
                  <a:pt x="463100" y="208214"/>
                </a:lnTo>
                <a:lnTo>
                  <a:pt x="472840" y="219198"/>
                </a:lnTo>
                <a:lnTo>
                  <a:pt x="478104" y="226127"/>
                </a:lnTo>
                <a:lnTo>
                  <a:pt x="480661" y="232652"/>
                </a:lnTo>
                <a:lnTo>
                  <a:pt x="481414" y="238907"/>
                </a:lnTo>
                <a:lnTo>
                  <a:pt x="480662" y="250936"/>
                </a:lnTo>
                <a:lnTo>
                  <a:pt x="480328" y="262633"/>
                </a:lnTo>
                <a:lnTo>
                  <a:pt x="478334" y="267466"/>
                </a:lnTo>
                <a:lnTo>
                  <a:pt x="475099" y="271641"/>
                </a:lnTo>
                <a:lnTo>
                  <a:pt x="467378" y="279773"/>
                </a:lnTo>
                <a:lnTo>
                  <a:pt x="460771" y="289736"/>
                </a:lnTo>
                <a:lnTo>
                  <a:pt x="454819" y="296966"/>
                </a:lnTo>
                <a:lnTo>
                  <a:pt x="447041" y="305595"/>
                </a:lnTo>
                <a:lnTo>
                  <a:pt x="438045" y="315158"/>
                </a:lnTo>
                <a:lnTo>
                  <a:pt x="429190" y="322486"/>
                </a:lnTo>
                <a:lnTo>
                  <a:pt x="420429" y="328323"/>
                </a:lnTo>
                <a:lnTo>
                  <a:pt x="411732" y="333168"/>
                </a:lnTo>
                <a:lnTo>
                  <a:pt x="403075" y="337350"/>
                </a:lnTo>
                <a:lnTo>
                  <a:pt x="394447" y="341090"/>
                </a:lnTo>
                <a:lnTo>
                  <a:pt x="385837" y="344536"/>
                </a:lnTo>
                <a:lnTo>
                  <a:pt x="376287" y="348739"/>
                </a:lnTo>
                <a:lnTo>
                  <a:pt x="355517" y="358488"/>
                </a:lnTo>
                <a:lnTo>
                  <a:pt x="331505" y="370136"/>
                </a:lnTo>
                <a:lnTo>
                  <a:pt x="322921" y="373425"/>
                </a:lnTo>
                <a:lnTo>
                  <a:pt x="313388" y="376571"/>
                </a:lnTo>
                <a:lnTo>
                  <a:pt x="303223" y="379620"/>
                </a:lnTo>
                <a:lnTo>
                  <a:pt x="291684" y="383558"/>
                </a:lnTo>
                <a:lnTo>
                  <a:pt x="266162" y="393013"/>
                </a:lnTo>
                <a:lnTo>
                  <a:pt x="248879" y="397249"/>
                </a:lnTo>
                <a:lnTo>
                  <a:pt x="228785" y="401026"/>
                </a:lnTo>
                <a:lnTo>
                  <a:pt x="206816" y="404496"/>
                </a:lnTo>
                <a:lnTo>
                  <a:pt x="190265" y="406809"/>
                </a:lnTo>
                <a:lnTo>
                  <a:pt x="177326" y="408351"/>
                </a:lnTo>
                <a:lnTo>
                  <a:pt x="166795" y="409380"/>
                </a:lnTo>
                <a:lnTo>
                  <a:pt x="157869" y="409112"/>
                </a:lnTo>
                <a:lnTo>
                  <a:pt x="142872" y="406276"/>
                </a:lnTo>
                <a:lnTo>
                  <a:pt x="114617" y="399324"/>
                </a:lnTo>
                <a:lnTo>
                  <a:pt x="105939" y="396694"/>
                </a:lnTo>
                <a:lnTo>
                  <a:pt x="91217" y="391231"/>
                </a:lnTo>
                <a:lnTo>
                  <a:pt x="76769" y="387352"/>
                </a:lnTo>
                <a:lnTo>
                  <a:pt x="69680" y="383905"/>
                </a:lnTo>
                <a:lnTo>
                  <a:pt x="60334" y="376609"/>
                </a:lnTo>
                <a:lnTo>
                  <a:pt x="51436" y="3685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65"/>
          <p:cNvSpPr/>
          <p:nvPr/>
        </p:nvSpPr>
        <p:spPr>
          <a:xfrm>
            <a:off x="6500845" y="3231937"/>
            <a:ext cx="421300" cy="419903"/>
          </a:xfrm>
          <a:custGeom>
            <a:avLst/>
            <a:gdLst/>
            <a:ahLst/>
            <a:cxnLst/>
            <a:rect l="0" t="0" r="0" b="0"/>
            <a:pathLst>
              <a:path w="421300" h="419903">
                <a:moveTo>
                  <a:pt x="317149" y="17040"/>
                </a:moveTo>
                <a:lnTo>
                  <a:pt x="321701" y="12489"/>
                </a:lnTo>
                <a:lnTo>
                  <a:pt x="322088" y="11148"/>
                </a:lnTo>
                <a:lnTo>
                  <a:pt x="321395" y="10255"/>
                </a:lnTo>
                <a:lnTo>
                  <a:pt x="319979" y="9659"/>
                </a:lnTo>
                <a:lnTo>
                  <a:pt x="310788" y="8997"/>
                </a:lnTo>
                <a:lnTo>
                  <a:pt x="304336" y="8821"/>
                </a:lnTo>
                <a:lnTo>
                  <a:pt x="231544" y="8572"/>
                </a:lnTo>
                <a:lnTo>
                  <a:pt x="201024" y="7585"/>
                </a:lnTo>
                <a:lnTo>
                  <a:pt x="81853" y="1096"/>
                </a:lnTo>
                <a:lnTo>
                  <a:pt x="51323" y="251"/>
                </a:lnTo>
                <a:lnTo>
                  <a:pt x="30212" y="0"/>
                </a:lnTo>
                <a:lnTo>
                  <a:pt x="25845" y="918"/>
                </a:lnTo>
                <a:lnTo>
                  <a:pt x="22935" y="2482"/>
                </a:lnTo>
                <a:lnTo>
                  <a:pt x="13712" y="11836"/>
                </a:lnTo>
                <a:lnTo>
                  <a:pt x="11987" y="19286"/>
                </a:lnTo>
                <a:lnTo>
                  <a:pt x="10838" y="29967"/>
                </a:lnTo>
                <a:lnTo>
                  <a:pt x="9221" y="59605"/>
                </a:lnTo>
                <a:lnTo>
                  <a:pt x="8994" y="65419"/>
                </a:lnTo>
                <a:lnTo>
                  <a:pt x="6202" y="76960"/>
                </a:lnTo>
                <a:lnTo>
                  <a:pt x="2738" y="87486"/>
                </a:lnTo>
                <a:lnTo>
                  <a:pt x="788" y="99720"/>
                </a:lnTo>
                <a:lnTo>
                  <a:pt x="332" y="109667"/>
                </a:lnTo>
                <a:lnTo>
                  <a:pt x="75" y="125977"/>
                </a:lnTo>
                <a:lnTo>
                  <a:pt x="0" y="151976"/>
                </a:lnTo>
                <a:lnTo>
                  <a:pt x="941" y="160337"/>
                </a:lnTo>
                <a:lnTo>
                  <a:pt x="2521" y="167817"/>
                </a:lnTo>
                <a:lnTo>
                  <a:pt x="4527" y="174708"/>
                </a:lnTo>
                <a:lnTo>
                  <a:pt x="10627" y="180254"/>
                </a:lnTo>
                <a:lnTo>
                  <a:pt x="19457" y="184905"/>
                </a:lnTo>
                <a:lnTo>
                  <a:pt x="30105" y="188957"/>
                </a:lnTo>
                <a:lnTo>
                  <a:pt x="38157" y="191659"/>
                </a:lnTo>
                <a:lnTo>
                  <a:pt x="49643" y="194661"/>
                </a:lnTo>
                <a:lnTo>
                  <a:pt x="61464" y="196351"/>
                </a:lnTo>
                <a:lnTo>
                  <a:pt x="52699" y="194206"/>
                </a:lnTo>
                <a:lnTo>
                  <a:pt x="43695" y="192301"/>
                </a:lnTo>
                <a:lnTo>
                  <a:pt x="36229" y="190184"/>
                </a:lnTo>
                <a:lnTo>
                  <a:pt x="35572" y="189619"/>
                </a:lnTo>
                <a:lnTo>
                  <a:pt x="36087" y="188290"/>
                </a:lnTo>
                <a:lnTo>
                  <a:pt x="39197" y="184274"/>
                </a:lnTo>
                <a:lnTo>
                  <a:pt x="51375" y="179314"/>
                </a:lnTo>
                <a:lnTo>
                  <a:pt x="77112" y="171166"/>
                </a:lnTo>
                <a:lnTo>
                  <a:pt x="85687" y="168369"/>
                </a:lnTo>
                <a:lnTo>
                  <a:pt x="93309" y="166503"/>
                </a:lnTo>
                <a:lnTo>
                  <a:pt x="100295" y="165260"/>
                </a:lnTo>
                <a:lnTo>
                  <a:pt x="106857" y="164431"/>
                </a:lnTo>
                <a:lnTo>
                  <a:pt x="114089" y="162925"/>
                </a:lnTo>
                <a:lnTo>
                  <a:pt x="121769" y="160969"/>
                </a:lnTo>
                <a:lnTo>
                  <a:pt x="129746" y="158713"/>
                </a:lnTo>
                <a:lnTo>
                  <a:pt x="137921" y="157209"/>
                </a:lnTo>
                <a:lnTo>
                  <a:pt x="146229" y="156206"/>
                </a:lnTo>
                <a:lnTo>
                  <a:pt x="154625" y="155537"/>
                </a:lnTo>
                <a:lnTo>
                  <a:pt x="164032" y="155092"/>
                </a:lnTo>
                <a:lnTo>
                  <a:pt x="184645" y="154596"/>
                </a:lnTo>
                <a:lnTo>
                  <a:pt x="213119" y="154317"/>
                </a:lnTo>
                <a:lnTo>
                  <a:pt x="222078" y="155231"/>
                </a:lnTo>
                <a:lnTo>
                  <a:pt x="230909" y="156792"/>
                </a:lnTo>
                <a:lnTo>
                  <a:pt x="259529" y="163541"/>
                </a:lnTo>
                <a:lnTo>
                  <a:pt x="270164" y="166142"/>
                </a:lnTo>
                <a:lnTo>
                  <a:pt x="279158" y="168829"/>
                </a:lnTo>
                <a:lnTo>
                  <a:pt x="287060" y="171573"/>
                </a:lnTo>
                <a:lnTo>
                  <a:pt x="294232" y="174354"/>
                </a:lnTo>
                <a:lnTo>
                  <a:pt x="309821" y="179985"/>
                </a:lnTo>
                <a:lnTo>
                  <a:pt x="356765" y="195912"/>
                </a:lnTo>
                <a:lnTo>
                  <a:pt x="368325" y="201058"/>
                </a:lnTo>
                <a:lnTo>
                  <a:pt x="377937" y="206394"/>
                </a:lnTo>
                <a:lnTo>
                  <a:pt x="386249" y="211856"/>
                </a:lnTo>
                <a:lnTo>
                  <a:pt x="398026" y="223005"/>
                </a:lnTo>
                <a:lnTo>
                  <a:pt x="402499" y="228645"/>
                </a:lnTo>
                <a:lnTo>
                  <a:pt x="407387" y="236215"/>
                </a:lnTo>
                <a:lnTo>
                  <a:pt x="412550" y="245072"/>
                </a:lnTo>
                <a:lnTo>
                  <a:pt x="417897" y="254786"/>
                </a:lnTo>
                <a:lnTo>
                  <a:pt x="420510" y="263167"/>
                </a:lnTo>
                <a:lnTo>
                  <a:pt x="421299" y="270660"/>
                </a:lnTo>
                <a:lnTo>
                  <a:pt x="420872" y="277560"/>
                </a:lnTo>
                <a:lnTo>
                  <a:pt x="420399" y="290307"/>
                </a:lnTo>
                <a:lnTo>
                  <a:pt x="420272" y="296373"/>
                </a:lnTo>
                <a:lnTo>
                  <a:pt x="417592" y="308193"/>
                </a:lnTo>
                <a:lnTo>
                  <a:pt x="415543" y="314012"/>
                </a:lnTo>
                <a:lnTo>
                  <a:pt x="408188" y="325558"/>
                </a:lnTo>
                <a:lnTo>
                  <a:pt x="398568" y="337039"/>
                </a:lnTo>
                <a:lnTo>
                  <a:pt x="387943" y="348492"/>
                </a:lnTo>
                <a:lnTo>
                  <a:pt x="371251" y="365650"/>
                </a:lnTo>
                <a:lnTo>
                  <a:pt x="364647" y="371367"/>
                </a:lnTo>
                <a:lnTo>
                  <a:pt x="357388" y="377083"/>
                </a:lnTo>
                <a:lnTo>
                  <a:pt x="349690" y="382799"/>
                </a:lnTo>
                <a:lnTo>
                  <a:pt x="341700" y="387562"/>
                </a:lnTo>
                <a:lnTo>
                  <a:pt x="333517" y="391689"/>
                </a:lnTo>
                <a:lnTo>
                  <a:pt x="325204" y="395394"/>
                </a:lnTo>
                <a:lnTo>
                  <a:pt x="316804" y="398816"/>
                </a:lnTo>
                <a:lnTo>
                  <a:pt x="308347" y="402050"/>
                </a:lnTo>
                <a:lnTo>
                  <a:pt x="291330" y="408183"/>
                </a:lnTo>
                <a:lnTo>
                  <a:pt x="274242" y="414084"/>
                </a:lnTo>
                <a:lnTo>
                  <a:pt x="265684" y="416039"/>
                </a:lnTo>
                <a:lnTo>
                  <a:pt x="257122" y="417342"/>
                </a:lnTo>
                <a:lnTo>
                  <a:pt x="248556" y="418210"/>
                </a:lnTo>
                <a:lnTo>
                  <a:pt x="239988" y="418789"/>
                </a:lnTo>
                <a:lnTo>
                  <a:pt x="231419" y="419176"/>
                </a:lnTo>
                <a:lnTo>
                  <a:pt x="213325" y="419604"/>
                </a:lnTo>
                <a:lnTo>
                  <a:pt x="159485" y="419902"/>
                </a:lnTo>
                <a:lnTo>
                  <a:pt x="148222" y="418965"/>
                </a:lnTo>
                <a:lnTo>
                  <a:pt x="136904" y="417388"/>
                </a:lnTo>
                <a:lnTo>
                  <a:pt x="125548" y="415384"/>
                </a:lnTo>
                <a:lnTo>
                  <a:pt x="117025" y="414047"/>
                </a:lnTo>
                <a:lnTo>
                  <a:pt x="110390" y="413157"/>
                </a:lnTo>
                <a:lnTo>
                  <a:pt x="94264" y="4113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66"/>
          <p:cNvSpPr/>
          <p:nvPr/>
        </p:nvSpPr>
        <p:spPr>
          <a:xfrm>
            <a:off x="3749039" y="3944542"/>
            <a:ext cx="394337" cy="15954"/>
          </a:xfrm>
          <a:custGeom>
            <a:avLst/>
            <a:gdLst/>
            <a:ahLst/>
            <a:cxnLst/>
            <a:rect l="0" t="0" r="0" b="0"/>
            <a:pathLst>
              <a:path w="394337" h="15954">
                <a:moveTo>
                  <a:pt x="0" y="15953"/>
                </a:moveTo>
                <a:lnTo>
                  <a:pt x="7382" y="8572"/>
                </a:lnTo>
                <a:lnTo>
                  <a:pt x="12541" y="8175"/>
                </a:lnTo>
                <a:lnTo>
                  <a:pt x="20744" y="7910"/>
                </a:lnTo>
                <a:lnTo>
                  <a:pt x="67925" y="7450"/>
                </a:lnTo>
                <a:lnTo>
                  <a:pt x="115908" y="7390"/>
                </a:lnTo>
                <a:lnTo>
                  <a:pt x="125850" y="6434"/>
                </a:lnTo>
                <a:lnTo>
                  <a:pt x="135335" y="4844"/>
                </a:lnTo>
                <a:lnTo>
                  <a:pt x="144516" y="2832"/>
                </a:lnTo>
                <a:lnTo>
                  <a:pt x="153494" y="1491"/>
                </a:lnTo>
                <a:lnTo>
                  <a:pt x="162337" y="596"/>
                </a:lnTo>
                <a:lnTo>
                  <a:pt x="171090" y="0"/>
                </a:lnTo>
                <a:lnTo>
                  <a:pt x="189308" y="555"/>
                </a:lnTo>
                <a:lnTo>
                  <a:pt x="282116" y="5750"/>
                </a:lnTo>
                <a:lnTo>
                  <a:pt x="296663" y="6293"/>
                </a:lnTo>
                <a:lnTo>
                  <a:pt x="311123" y="7608"/>
                </a:lnTo>
                <a:lnTo>
                  <a:pt x="325525" y="9437"/>
                </a:lnTo>
                <a:lnTo>
                  <a:pt x="339889" y="11609"/>
                </a:lnTo>
                <a:lnTo>
                  <a:pt x="352323" y="13057"/>
                </a:lnTo>
                <a:lnTo>
                  <a:pt x="363470" y="14022"/>
                </a:lnTo>
                <a:lnTo>
                  <a:pt x="394336" y="159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67"/>
          <p:cNvSpPr/>
          <p:nvPr/>
        </p:nvSpPr>
        <p:spPr>
          <a:xfrm>
            <a:off x="4229100" y="3857625"/>
            <a:ext cx="42863" cy="308611"/>
          </a:xfrm>
          <a:custGeom>
            <a:avLst/>
            <a:gdLst/>
            <a:ahLst/>
            <a:cxnLst/>
            <a:rect l="0" t="0" r="0" b="0"/>
            <a:pathLst>
              <a:path w="42863" h="308611">
                <a:moveTo>
                  <a:pt x="0" y="0"/>
                </a:moveTo>
                <a:lnTo>
                  <a:pt x="9102" y="9101"/>
                </a:lnTo>
                <a:lnTo>
                  <a:pt x="11783" y="13687"/>
                </a:lnTo>
                <a:lnTo>
                  <a:pt x="13570" y="18650"/>
                </a:lnTo>
                <a:lnTo>
                  <a:pt x="14761" y="23863"/>
                </a:lnTo>
                <a:lnTo>
                  <a:pt x="16508" y="30196"/>
                </a:lnTo>
                <a:lnTo>
                  <a:pt x="23518" y="53714"/>
                </a:lnTo>
                <a:lnTo>
                  <a:pt x="31627" y="84389"/>
                </a:lnTo>
                <a:lnTo>
                  <a:pt x="37234" y="106404"/>
                </a:lnTo>
                <a:lnTo>
                  <a:pt x="39110" y="115703"/>
                </a:lnTo>
                <a:lnTo>
                  <a:pt x="40361" y="123808"/>
                </a:lnTo>
                <a:lnTo>
                  <a:pt x="41194" y="131116"/>
                </a:lnTo>
                <a:lnTo>
                  <a:pt x="41750" y="149323"/>
                </a:lnTo>
                <a:lnTo>
                  <a:pt x="42862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68"/>
          <p:cNvSpPr/>
          <p:nvPr/>
        </p:nvSpPr>
        <p:spPr>
          <a:xfrm>
            <a:off x="4434840" y="3874770"/>
            <a:ext cx="299136" cy="298330"/>
          </a:xfrm>
          <a:custGeom>
            <a:avLst/>
            <a:gdLst/>
            <a:ahLst/>
            <a:cxnLst/>
            <a:rect l="0" t="0" r="0" b="0"/>
            <a:pathLst>
              <a:path w="299136" h="298330">
                <a:moveTo>
                  <a:pt x="51435" y="0"/>
                </a:moveTo>
                <a:lnTo>
                  <a:pt x="51435" y="9101"/>
                </a:lnTo>
                <a:lnTo>
                  <a:pt x="50482" y="12735"/>
                </a:lnTo>
                <a:lnTo>
                  <a:pt x="46884" y="19312"/>
                </a:lnTo>
                <a:lnTo>
                  <a:pt x="42109" y="27951"/>
                </a:lnTo>
                <a:lnTo>
                  <a:pt x="39503" y="32921"/>
                </a:lnTo>
                <a:lnTo>
                  <a:pt x="31526" y="40984"/>
                </a:lnTo>
                <a:lnTo>
                  <a:pt x="26733" y="44467"/>
                </a:lnTo>
                <a:lnTo>
                  <a:pt x="23537" y="47742"/>
                </a:lnTo>
                <a:lnTo>
                  <a:pt x="21406" y="50878"/>
                </a:lnTo>
                <a:lnTo>
                  <a:pt x="18086" y="57855"/>
                </a:lnTo>
                <a:lnTo>
                  <a:pt x="5462" y="83336"/>
                </a:lnTo>
                <a:lnTo>
                  <a:pt x="3641" y="88895"/>
                </a:lnTo>
                <a:lnTo>
                  <a:pt x="2427" y="94505"/>
                </a:lnTo>
                <a:lnTo>
                  <a:pt x="1618" y="100151"/>
                </a:lnTo>
                <a:lnTo>
                  <a:pt x="1078" y="108677"/>
                </a:lnTo>
                <a:lnTo>
                  <a:pt x="479" y="130851"/>
                </a:lnTo>
                <a:lnTo>
                  <a:pt x="141" y="179212"/>
                </a:lnTo>
                <a:lnTo>
                  <a:pt x="1046" y="192816"/>
                </a:lnTo>
                <a:lnTo>
                  <a:pt x="2603" y="203792"/>
                </a:lnTo>
                <a:lnTo>
                  <a:pt x="4592" y="213014"/>
                </a:lnTo>
                <a:lnTo>
                  <a:pt x="6871" y="221066"/>
                </a:lnTo>
                <a:lnTo>
                  <a:pt x="9343" y="228340"/>
                </a:lnTo>
                <a:lnTo>
                  <a:pt x="11943" y="235094"/>
                </a:lnTo>
                <a:lnTo>
                  <a:pt x="14630" y="241502"/>
                </a:lnTo>
                <a:lnTo>
                  <a:pt x="17373" y="247679"/>
                </a:lnTo>
                <a:lnTo>
                  <a:pt x="20154" y="253702"/>
                </a:lnTo>
                <a:lnTo>
                  <a:pt x="23913" y="258669"/>
                </a:lnTo>
                <a:lnTo>
                  <a:pt x="33170" y="266729"/>
                </a:lnTo>
                <a:lnTo>
                  <a:pt x="41094" y="273486"/>
                </a:lnTo>
                <a:lnTo>
                  <a:pt x="48744" y="279664"/>
                </a:lnTo>
                <a:lnTo>
                  <a:pt x="53451" y="282645"/>
                </a:lnTo>
                <a:lnTo>
                  <a:pt x="58494" y="285585"/>
                </a:lnTo>
                <a:lnTo>
                  <a:pt x="63760" y="288497"/>
                </a:lnTo>
                <a:lnTo>
                  <a:pt x="74693" y="294273"/>
                </a:lnTo>
                <a:lnTo>
                  <a:pt x="81228" y="296195"/>
                </a:lnTo>
                <a:lnTo>
                  <a:pt x="88442" y="297476"/>
                </a:lnTo>
                <a:lnTo>
                  <a:pt x="96109" y="298329"/>
                </a:lnTo>
                <a:lnTo>
                  <a:pt x="103125" y="297946"/>
                </a:lnTo>
                <a:lnTo>
                  <a:pt x="109707" y="296738"/>
                </a:lnTo>
                <a:lnTo>
                  <a:pt x="116000" y="294980"/>
                </a:lnTo>
                <a:lnTo>
                  <a:pt x="123053" y="290951"/>
                </a:lnTo>
                <a:lnTo>
                  <a:pt x="130613" y="285407"/>
                </a:lnTo>
                <a:lnTo>
                  <a:pt x="138510" y="278854"/>
                </a:lnTo>
                <a:lnTo>
                  <a:pt x="146633" y="273532"/>
                </a:lnTo>
                <a:lnTo>
                  <a:pt x="154905" y="269032"/>
                </a:lnTo>
                <a:lnTo>
                  <a:pt x="163277" y="265080"/>
                </a:lnTo>
                <a:lnTo>
                  <a:pt x="170764" y="260540"/>
                </a:lnTo>
                <a:lnTo>
                  <a:pt x="177660" y="255608"/>
                </a:lnTo>
                <a:lnTo>
                  <a:pt x="184162" y="250415"/>
                </a:lnTo>
                <a:lnTo>
                  <a:pt x="190402" y="246001"/>
                </a:lnTo>
                <a:lnTo>
                  <a:pt x="196467" y="242105"/>
                </a:lnTo>
                <a:lnTo>
                  <a:pt x="202416" y="238556"/>
                </a:lnTo>
                <a:lnTo>
                  <a:pt x="216645" y="229532"/>
                </a:lnTo>
                <a:lnTo>
                  <a:pt x="224439" y="224459"/>
                </a:lnTo>
                <a:lnTo>
                  <a:pt x="231541" y="219171"/>
                </a:lnTo>
                <a:lnTo>
                  <a:pt x="238180" y="213742"/>
                </a:lnTo>
                <a:lnTo>
                  <a:pt x="244512" y="208217"/>
                </a:lnTo>
                <a:lnTo>
                  <a:pt x="250638" y="202629"/>
                </a:lnTo>
                <a:lnTo>
                  <a:pt x="262524" y="191340"/>
                </a:lnTo>
                <a:lnTo>
                  <a:pt x="267409" y="185662"/>
                </a:lnTo>
                <a:lnTo>
                  <a:pt x="271617" y="179972"/>
                </a:lnTo>
                <a:lnTo>
                  <a:pt x="289766" y="152602"/>
                </a:lnTo>
                <a:lnTo>
                  <a:pt x="293190" y="145549"/>
                </a:lnTo>
                <a:lnTo>
                  <a:pt x="295472" y="138943"/>
                </a:lnTo>
                <a:lnTo>
                  <a:pt x="296994" y="132633"/>
                </a:lnTo>
                <a:lnTo>
                  <a:pt x="298009" y="123665"/>
                </a:lnTo>
                <a:lnTo>
                  <a:pt x="298685" y="112923"/>
                </a:lnTo>
                <a:lnTo>
                  <a:pt x="299135" y="100999"/>
                </a:lnTo>
                <a:lnTo>
                  <a:pt x="298483" y="91145"/>
                </a:lnTo>
                <a:lnTo>
                  <a:pt x="297097" y="82671"/>
                </a:lnTo>
                <a:lnTo>
                  <a:pt x="295219" y="75116"/>
                </a:lnTo>
                <a:lnTo>
                  <a:pt x="293015" y="68175"/>
                </a:lnTo>
                <a:lnTo>
                  <a:pt x="290593" y="61642"/>
                </a:lnTo>
                <a:lnTo>
                  <a:pt x="288026" y="55382"/>
                </a:lnTo>
                <a:lnTo>
                  <a:pt x="284410" y="50256"/>
                </a:lnTo>
                <a:lnTo>
                  <a:pt x="275312" y="42021"/>
                </a:lnTo>
                <a:lnTo>
                  <a:pt x="269266" y="38491"/>
                </a:lnTo>
                <a:lnTo>
                  <a:pt x="262378" y="35186"/>
                </a:lnTo>
                <a:lnTo>
                  <a:pt x="254928" y="32029"/>
                </a:lnTo>
                <a:lnTo>
                  <a:pt x="241571" y="25982"/>
                </a:lnTo>
                <a:lnTo>
                  <a:pt x="235342" y="23037"/>
                </a:lnTo>
                <a:lnTo>
                  <a:pt x="227380" y="20120"/>
                </a:lnTo>
                <a:lnTo>
                  <a:pt x="218261" y="17223"/>
                </a:lnTo>
                <a:lnTo>
                  <a:pt x="208372" y="14339"/>
                </a:lnTo>
                <a:lnTo>
                  <a:pt x="198922" y="12417"/>
                </a:lnTo>
                <a:lnTo>
                  <a:pt x="189765" y="11135"/>
                </a:lnTo>
                <a:lnTo>
                  <a:pt x="180802" y="10281"/>
                </a:lnTo>
                <a:lnTo>
                  <a:pt x="171969" y="10664"/>
                </a:lnTo>
                <a:lnTo>
                  <a:pt x="163224" y="11871"/>
                </a:lnTo>
                <a:lnTo>
                  <a:pt x="154536" y="13629"/>
                </a:lnTo>
                <a:lnTo>
                  <a:pt x="144933" y="16706"/>
                </a:lnTo>
                <a:lnTo>
                  <a:pt x="134722" y="20662"/>
                </a:lnTo>
                <a:lnTo>
                  <a:pt x="124105" y="25205"/>
                </a:lnTo>
                <a:lnTo>
                  <a:pt x="114169" y="29185"/>
                </a:lnTo>
                <a:lnTo>
                  <a:pt x="95509" y="36149"/>
                </a:lnTo>
                <a:lnTo>
                  <a:pt x="86532" y="38386"/>
                </a:lnTo>
                <a:lnTo>
                  <a:pt x="77691" y="39879"/>
                </a:lnTo>
                <a:lnTo>
                  <a:pt x="68938" y="40873"/>
                </a:lnTo>
                <a:lnTo>
                  <a:pt x="61199" y="42488"/>
                </a:lnTo>
                <a:lnTo>
                  <a:pt x="54134" y="44518"/>
                </a:lnTo>
                <a:lnTo>
                  <a:pt x="47519" y="46824"/>
                </a:lnTo>
                <a:lnTo>
                  <a:pt x="39299" y="48361"/>
                </a:lnTo>
                <a:lnTo>
                  <a:pt x="30009" y="49385"/>
                </a:lnTo>
                <a:lnTo>
                  <a:pt x="0" y="51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69"/>
          <p:cNvSpPr/>
          <p:nvPr/>
        </p:nvSpPr>
        <p:spPr>
          <a:xfrm>
            <a:off x="5772150" y="3951922"/>
            <a:ext cx="420053" cy="51436"/>
          </a:xfrm>
          <a:custGeom>
            <a:avLst/>
            <a:gdLst/>
            <a:ahLst/>
            <a:cxnLst/>
            <a:rect l="0" t="0" r="0" b="0"/>
            <a:pathLst>
              <a:path w="420053" h="51436">
                <a:moveTo>
                  <a:pt x="0" y="51435"/>
                </a:moveTo>
                <a:lnTo>
                  <a:pt x="4550" y="46884"/>
                </a:lnTo>
                <a:lnTo>
                  <a:pt x="6843" y="45544"/>
                </a:lnTo>
                <a:lnTo>
                  <a:pt x="11931" y="44054"/>
                </a:lnTo>
                <a:lnTo>
                  <a:pt x="24701" y="43216"/>
                </a:lnTo>
                <a:lnTo>
                  <a:pt x="35999" y="42967"/>
                </a:lnTo>
                <a:lnTo>
                  <a:pt x="43049" y="41980"/>
                </a:lnTo>
                <a:lnTo>
                  <a:pt x="63583" y="38343"/>
                </a:lnTo>
                <a:lnTo>
                  <a:pt x="73821" y="36992"/>
                </a:lnTo>
                <a:lnTo>
                  <a:pt x="83504" y="36091"/>
                </a:lnTo>
                <a:lnTo>
                  <a:pt x="92816" y="35491"/>
                </a:lnTo>
                <a:lnTo>
                  <a:pt x="101883" y="34138"/>
                </a:lnTo>
                <a:lnTo>
                  <a:pt x="110784" y="32284"/>
                </a:lnTo>
                <a:lnTo>
                  <a:pt x="119576" y="30095"/>
                </a:lnTo>
                <a:lnTo>
                  <a:pt x="129247" y="28636"/>
                </a:lnTo>
                <a:lnTo>
                  <a:pt x="139505" y="27663"/>
                </a:lnTo>
                <a:lnTo>
                  <a:pt x="150153" y="27014"/>
                </a:lnTo>
                <a:lnTo>
                  <a:pt x="160109" y="25630"/>
                </a:lnTo>
                <a:lnTo>
                  <a:pt x="169605" y="23754"/>
                </a:lnTo>
                <a:lnTo>
                  <a:pt x="178792" y="21551"/>
                </a:lnTo>
                <a:lnTo>
                  <a:pt x="191585" y="19130"/>
                </a:lnTo>
                <a:lnTo>
                  <a:pt x="223578" y="13900"/>
                </a:lnTo>
                <a:lnTo>
                  <a:pt x="238587" y="12124"/>
                </a:lnTo>
                <a:lnTo>
                  <a:pt x="252403" y="10940"/>
                </a:lnTo>
                <a:lnTo>
                  <a:pt x="265424" y="10151"/>
                </a:lnTo>
                <a:lnTo>
                  <a:pt x="287511" y="9274"/>
                </a:lnTo>
                <a:lnTo>
                  <a:pt x="297401" y="9041"/>
                </a:lnTo>
                <a:lnTo>
                  <a:pt x="306852" y="7932"/>
                </a:lnTo>
                <a:lnTo>
                  <a:pt x="316010" y="6241"/>
                </a:lnTo>
                <a:lnTo>
                  <a:pt x="324973" y="4160"/>
                </a:lnTo>
                <a:lnTo>
                  <a:pt x="333806" y="2774"/>
                </a:lnTo>
                <a:lnTo>
                  <a:pt x="342553" y="1849"/>
                </a:lnTo>
                <a:lnTo>
                  <a:pt x="351241" y="1233"/>
                </a:lnTo>
                <a:lnTo>
                  <a:pt x="358938" y="822"/>
                </a:lnTo>
                <a:lnTo>
                  <a:pt x="365974" y="548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70"/>
          <p:cNvSpPr/>
          <p:nvPr/>
        </p:nvSpPr>
        <p:spPr>
          <a:xfrm>
            <a:off x="6402372" y="3823335"/>
            <a:ext cx="21288" cy="360045"/>
          </a:xfrm>
          <a:custGeom>
            <a:avLst/>
            <a:gdLst/>
            <a:ahLst/>
            <a:cxnLst/>
            <a:rect l="0" t="0" r="0" b="0"/>
            <a:pathLst>
              <a:path w="21288" h="360045">
                <a:moveTo>
                  <a:pt x="21287" y="0"/>
                </a:moveTo>
                <a:lnTo>
                  <a:pt x="16737" y="13652"/>
                </a:lnTo>
                <a:lnTo>
                  <a:pt x="15396" y="18627"/>
                </a:lnTo>
                <a:lnTo>
                  <a:pt x="14502" y="22895"/>
                </a:lnTo>
                <a:lnTo>
                  <a:pt x="13906" y="26693"/>
                </a:lnTo>
                <a:lnTo>
                  <a:pt x="13244" y="33454"/>
                </a:lnTo>
                <a:lnTo>
                  <a:pt x="12951" y="40586"/>
                </a:lnTo>
                <a:lnTo>
                  <a:pt x="12785" y="58168"/>
                </a:lnTo>
                <a:lnTo>
                  <a:pt x="12746" y="79827"/>
                </a:lnTo>
                <a:lnTo>
                  <a:pt x="11783" y="94176"/>
                </a:lnTo>
                <a:lnTo>
                  <a:pt x="10189" y="110409"/>
                </a:lnTo>
                <a:lnTo>
                  <a:pt x="786" y="198021"/>
                </a:lnTo>
                <a:lnTo>
                  <a:pt x="0" y="224407"/>
                </a:lnTo>
                <a:lnTo>
                  <a:pt x="428" y="251522"/>
                </a:lnTo>
                <a:lnTo>
                  <a:pt x="3653" y="330267"/>
                </a:lnTo>
                <a:lnTo>
                  <a:pt x="4046" y="349541"/>
                </a:lnTo>
                <a:lnTo>
                  <a:pt x="4143" y="360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71"/>
          <p:cNvSpPr/>
          <p:nvPr/>
        </p:nvSpPr>
        <p:spPr>
          <a:xfrm>
            <a:off x="6578086" y="3876369"/>
            <a:ext cx="351135" cy="315050"/>
          </a:xfrm>
          <a:custGeom>
            <a:avLst/>
            <a:gdLst/>
            <a:ahLst/>
            <a:cxnLst/>
            <a:rect l="0" t="0" r="0" b="0"/>
            <a:pathLst>
              <a:path w="351135" h="315050">
                <a:moveTo>
                  <a:pt x="94176" y="15546"/>
                </a:moveTo>
                <a:lnTo>
                  <a:pt x="94176" y="10995"/>
                </a:lnTo>
                <a:lnTo>
                  <a:pt x="93224" y="10606"/>
                </a:lnTo>
                <a:lnTo>
                  <a:pt x="91637" y="11301"/>
                </a:lnTo>
                <a:lnTo>
                  <a:pt x="89626" y="12716"/>
                </a:lnTo>
                <a:lnTo>
                  <a:pt x="88285" y="14611"/>
                </a:lnTo>
                <a:lnTo>
                  <a:pt x="86795" y="19258"/>
                </a:lnTo>
                <a:lnTo>
                  <a:pt x="81053" y="27038"/>
                </a:lnTo>
                <a:lnTo>
                  <a:pt x="73104" y="36846"/>
                </a:lnTo>
                <a:lnTo>
                  <a:pt x="69650" y="42128"/>
                </a:lnTo>
                <a:lnTo>
                  <a:pt x="66396" y="47555"/>
                </a:lnTo>
                <a:lnTo>
                  <a:pt x="63273" y="53077"/>
                </a:lnTo>
                <a:lnTo>
                  <a:pt x="57264" y="64294"/>
                </a:lnTo>
                <a:lnTo>
                  <a:pt x="48526" y="81319"/>
                </a:lnTo>
                <a:lnTo>
                  <a:pt x="45645" y="87969"/>
                </a:lnTo>
                <a:lnTo>
                  <a:pt x="42772" y="95261"/>
                </a:lnTo>
                <a:lnTo>
                  <a:pt x="39904" y="102979"/>
                </a:lnTo>
                <a:lnTo>
                  <a:pt x="36087" y="110029"/>
                </a:lnTo>
                <a:lnTo>
                  <a:pt x="31638" y="116635"/>
                </a:lnTo>
                <a:lnTo>
                  <a:pt x="26766" y="122943"/>
                </a:lnTo>
                <a:lnTo>
                  <a:pt x="22566" y="129054"/>
                </a:lnTo>
                <a:lnTo>
                  <a:pt x="18814" y="135033"/>
                </a:lnTo>
                <a:lnTo>
                  <a:pt x="15360" y="140924"/>
                </a:lnTo>
                <a:lnTo>
                  <a:pt x="13056" y="147709"/>
                </a:lnTo>
                <a:lnTo>
                  <a:pt x="11521" y="155089"/>
                </a:lnTo>
                <a:lnTo>
                  <a:pt x="10498" y="162867"/>
                </a:lnTo>
                <a:lnTo>
                  <a:pt x="8863" y="169958"/>
                </a:lnTo>
                <a:lnTo>
                  <a:pt x="6821" y="176589"/>
                </a:lnTo>
                <a:lnTo>
                  <a:pt x="4507" y="182915"/>
                </a:lnTo>
                <a:lnTo>
                  <a:pt x="2964" y="189038"/>
                </a:lnTo>
                <a:lnTo>
                  <a:pt x="1936" y="195025"/>
                </a:lnTo>
                <a:lnTo>
                  <a:pt x="1250" y="200921"/>
                </a:lnTo>
                <a:lnTo>
                  <a:pt x="793" y="206757"/>
                </a:lnTo>
                <a:lnTo>
                  <a:pt x="488" y="212552"/>
                </a:lnTo>
                <a:lnTo>
                  <a:pt x="149" y="224071"/>
                </a:lnTo>
                <a:lnTo>
                  <a:pt x="0" y="235542"/>
                </a:lnTo>
                <a:lnTo>
                  <a:pt x="911" y="241267"/>
                </a:lnTo>
                <a:lnTo>
                  <a:pt x="2472" y="246989"/>
                </a:lnTo>
                <a:lnTo>
                  <a:pt x="4465" y="252709"/>
                </a:lnTo>
                <a:lnTo>
                  <a:pt x="6680" y="261604"/>
                </a:lnTo>
                <a:lnTo>
                  <a:pt x="7270" y="265309"/>
                </a:lnTo>
                <a:lnTo>
                  <a:pt x="10466" y="271967"/>
                </a:lnTo>
                <a:lnTo>
                  <a:pt x="12652" y="275076"/>
                </a:lnTo>
                <a:lnTo>
                  <a:pt x="22701" y="283610"/>
                </a:lnTo>
                <a:lnTo>
                  <a:pt x="29381" y="288553"/>
                </a:lnTo>
                <a:lnTo>
                  <a:pt x="39343" y="296585"/>
                </a:lnTo>
                <a:lnTo>
                  <a:pt x="43333" y="300060"/>
                </a:lnTo>
                <a:lnTo>
                  <a:pt x="49804" y="303329"/>
                </a:lnTo>
                <a:lnTo>
                  <a:pt x="57927" y="306462"/>
                </a:lnTo>
                <a:lnTo>
                  <a:pt x="67153" y="309502"/>
                </a:lnTo>
                <a:lnTo>
                  <a:pt x="74256" y="311529"/>
                </a:lnTo>
                <a:lnTo>
                  <a:pt x="84687" y="313781"/>
                </a:lnTo>
                <a:lnTo>
                  <a:pt x="92613" y="314382"/>
                </a:lnTo>
                <a:lnTo>
                  <a:pt x="102659" y="314782"/>
                </a:lnTo>
                <a:lnTo>
                  <a:pt x="114119" y="315049"/>
                </a:lnTo>
                <a:lnTo>
                  <a:pt x="123664" y="314275"/>
                </a:lnTo>
                <a:lnTo>
                  <a:pt x="131932" y="312806"/>
                </a:lnTo>
                <a:lnTo>
                  <a:pt x="139349" y="310874"/>
                </a:lnTo>
                <a:lnTo>
                  <a:pt x="148104" y="307681"/>
                </a:lnTo>
                <a:lnTo>
                  <a:pt x="157750" y="303648"/>
                </a:lnTo>
                <a:lnTo>
                  <a:pt x="167992" y="299054"/>
                </a:lnTo>
                <a:lnTo>
                  <a:pt x="179582" y="293134"/>
                </a:lnTo>
                <a:lnTo>
                  <a:pt x="192071" y="286330"/>
                </a:lnTo>
                <a:lnTo>
                  <a:pt x="205159" y="278936"/>
                </a:lnTo>
                <a:lnTo>
                  <a:pt x="216742" y="272102"/>
                </a:lnTo>
                <a:lnTo>
                  <a:pt x="237232" y="259428"/>
                </a:lnTo>
                <a:lnTo>
                  <a:pt x="244792" y="253382"/>
                </a:lnTo>
                <a:lnTo>
                  <a:pt x="250784" y="247445"/>
                </a:lnTo>
                <a:lnTo>
                  <a:pt x="255731" y="241583"/>
                </a:lnTo>
                <a:lnTo>
                  <a:pt x="260935" y="235770"/>
                </a:lnTo>
                <a:lnTo>
                  <a:pt x="271796" y="224231"/>
                </a:lnTo>
                <a:lnTo>
                  <a:pt x="278311" y="219439"/>
                </a:lnTo>
                <a:lnTo>
                  <a:pt x="285513" y="215292"/>
                </a:lnTo>
                <a:lnTo>
                  <a:pt x="293172" y="211575"/>
                </a:lnTo>
                <a:lnTo>
                  <a:pt x="299230" y="207192"/>
                </a:lnTo>
                <a:lnTo>
                  <a:pt x="304221" y="202365"/>
                </a:lnTo>
                <a:lnTo>
                  <a:pt x="308501" y="197242"/>
                </a:lnTo>
                <a:lnTo>
                  <a:pt x="314212" y="189064"/>
                </a:lnTo>
                <a:lnTo>
                  <a:pt x="320877" y="178850"/>
                </a:lnTo>
                <a:lnTo>
                  <a:pt x="328177" y="167277"/>
                </a:lnTo>
                <a:lnTo>
                  <a:pt x="333997" y="157658"/>
                </a:lnTo>
                <a:lnTo>
                  <a:pt x="338829" y="149339"/>
                </a:lnTo>
                <a:lnTo>
                  <a:pt x="343003" y="141889"/>
                </a:lnTo>
                <a:lnTo>
                  <a:pt x="345785" y="135969"/>
                </a:lnTo>
                <a:lnTo>
                  <a:pt x="348878" y="126852"/>
                </a:lnTo>
                <a:lnTo>
                  <a:pt x="350252" y="117085"/>
                </a:lnTo>
                <a:lnTo>
                  <a:pt x="350618" y="111814"/>
                </a:lnTo>
                <a:lnTo>
                  <a:pt x="350863" y="106394"/>
                </a:lnTo>
                <a:lnTo>
                  <a:pt x="351134" y="95293"/>
                </a:lnTo>
                <a:lnTo>
                  <a:pt x="350254" y="89666"/>
                </a:lnTo>
                <a:lnTo>
                  <a:pt x="348715" y="84009"/>
                </a:lnTo>
                <a:lnTo>
                  <a:pt x="346737" y="78333"/>
                </a:lnTo>
                <a:lnTo>
                  <a:pt x="342559" y="72644"/>
                </a:lnTo>
                <a:lnTo>
                  <a:pt x="336917" y="66946"/>
                </a:lnTo>
                <a:lnTo>
                  <a:pt x="324933" y="56488"/>
                </a:lnTo>
                <a:lnTo>
                  <a:pt x="316432" y="48665"/>
                </a:lnTo>
                <a:lnTo>
                  <a:pt x="310927" y="44292"/>
                </a:lnTo>
                <a:lnTo>
                  <a:pt x="304399" y="39472"/>
                </a:lnTo>
                <a:lnTo>
                  <a:pt x="297189" y="34355"/>
                </a:lnTo>
                <a:lnTo>
                  <a:pt x="290479" y="29990"/>
                </a:lnTo>
                <a:lnTo>
                  <a:pt x="284099" y="26128"/>
                </a:lnTo>
                <a:lnTo>
                  <a:pt x="277942" y="22601"/>
                </a:lnTo>
                <a:lnTo>
                  <a:pt x="271931" y="20249"/>
                </a:lnTo>
                <a:lnTo>
                  <a:pt x="266020" y="18681"/>
                </a:lnTo>
                <a:lnTo>
                  <a:pt x="260174" y="17636"/>
                </a:lnTo>
                <a:lnTo>
                  <a:pt x="253419" y="15987"/>
                </a:lnTo>
                <a:lnTo>
                  <a:pt x="246058" y="13935"/>
                </a:lnTo>
                <a:lnTo>
                  <a:pt x="238293" y="11614"/>
                </a:lnTo>
                <a:lnTo>
                  <a:pt x="228354" y="9115"/>
                </a:lnTo>
                <a:lnTo>
                  <a:pt x="204611" y="3798"/>
                </a:lnTo>
                <a:lnTo>
                  <a:pt x="189707" y="1998"/>
                </a:lnTo>
                <a:lnTo>
                  <a:pt x="173103" y="799"/>
                </a:lnTo>
                <a:lnTo>
                  <a:pt x="155367" y="0"/>
                </a:lnTo>
                <a:lnTo>
                  <a:pt x="139733" y="419"/>
                </a:lnTo>
                <a:lnTo>
                  <a:pt x="125500" y="1652"/>
                </a:lnTo>
                <a:lnTo>
                  <a:pt x="85604" y="69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72"/>
          <p:cNvSpPr/>
          <p:nvPr/>
        </p:nvSpPr>
        <p:spPr>
          <a:xfrm>
            <a:off x="3148964" y="4732020"/>
            <a:ext cx="462916" cy="68581"/>
          </a:xfrm>
          <a:custGeom>
            <a:avLst/>
            <a:gdLst/>
            <a:ahLst/>
            <a:cxnLst/>
            <a:rect l="0" t="0" r="0" b="0"/>
            <a:pathLst>
              <a:path w="462916" h="68581">
                <a:moveTo>
                  <a:pt x="0" y="68580"/>
                </a:moveTo>
                <a:lnTo>
                  <a:pt x="58648" y="68580"/>
                </a:lnTo>
                <a:lnTo>
                  <a:pt x="63864" y="67627"/>
                </a:lnTo>
                <a:lnTo>
                  <a:pt x="69246" y="66040"/>
                </a:lnTo>
                <a:lnTo>
                  <a:pt x="74739" y="64029"/>
                </a:lnTo>
                <a:lnTo>
                  <a:pt x="80306" y="62688"/>
                </a:lnTo>
                <a:lnTo>
                  <a:pt x="91572" y="61199"/>
                </a:lnTo>
                <a:lnTo>
                  <a:pt x="97243" y="59849"/>
                </a:lnTo>
                <a:lnTo>
                  <a:pt x="102929" y="57997"/>
                </a:lnTo>
                <a:lnTo>
                  <a:pt x="108625" y="55809"/>
                </a:lnTo>
                <a:lnTo>
                  <a:pt x="114327" y="54351"/>
                </a:lnTo>
                <a:lnTo>
                  <a:pt x="144786" y="49471"/>
                </a:lnTo>
                <a:lnTo>
                  <a:pt x="250426" y="30515"/>
                </a:lnTo>
                <a:lnTo>
                  <a:pt x="312596" y="20547"/>
                </a:lnTo>
                <a:lnTo>
                  <a:pt x="339843" y="16556"/>
                </a:lnTo>
                <a:lnTo>
                  <a:pt x="359912" y="12942"/>
                </a:lnTo>
                <a:lnTo>
                  <a:pt x="375196" y="9580"/>
                </a:lnTo>
                <a:lnTo>
                  <a:pt x="387291" y="6386"/>
                </a:lnTo>
                <a:lnTo>
                  <a:pt x="396307" y="4257"/>
                </a:lnTo>
                <a:lnTo>
                  <a:pt x="403269" y="2839"/>
                </a:lnTo>
                <a:lnTo>
                  <a:pt x="414499" y="1262"/>
                </a:lnTo>
                <a:lnTo>
                  <a:pt x="425840" y="560"/>
                </a:lnTo>
                <a:lnTo>
                  <a:pt x="436859" y="110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73"/>
          <p:cNvSpPr/>
          <p:nvPr/>
        </p:nvSpPr>
        <p:spPr>
          <a:xfrm>
            <a:off x="3742049" y="4543425"/>
            <a:ext cx="293432" cy="522923"/>
          </a:xfrm>
          <a:custGeom>
            <a:avLst/>
            <a:gdLst/>
            <a:ahLst/>
            <a:cxnLst/>
            <a:rect l="0" t="0" r="0" b="0"/>
            <a:pathLst>
              <a:path w="293432" h="522923">
                <a:moveTo>
                  <a:pt x="289883" y="0"/>
                </a:moveTo>
                <a:lnTo>
                  <a:pt x="248926" y="9102"/>
                </a:lnTo>
                <a:lnTo>
                  <a:pt x="224478" y="12735"/>
                </a:lnTo>
                <a:lnTo>
                  <a:pt x="195797" y="16110"/>
                </a:lnTo>
                <a:lnTo>
                  <a:pt x="164294" y="19312"/>
                </a:lnTo>
                <a:lnTo>
                  <a:pt x="135672" y="23352"/>
                </a:lnTo>
                <a:lnTo>
                  <a:pt x="108971" y="27951"/>
                </a:lnTo>
                <a:lnTo>
                  <a:pt x="83550" y="32921"/>
                </a:lnTo>
                <a:lnTo>
                  <a:pt x="64697" y="44808"/>
                </a:lnTo>
                <a:lnTo>
                  <a:pt x="50224" y="61304"/>
                </a:lnTo>
                <a:lnTo>
                  <a:pt x="38671" y="80874"/>
                </a:lnTo>
                <a:lnTo>
                  <a:pt x="28110" y="110114"/>
                </a:lnTo>
                <a:lnTo>
                  <a:pt x="18213" y="145799"/>
                </a:lnTo>
                <a:lnTo>
                  <a:pt x="8757" y="185781"/>
                </a:lnTo>
                <a:lnTo>
                  <a:pt x="3406" y="217199"/>
                </a:lnTo>
                <a:lnTo>
                  <a:pt x="791" y="242907"/>
                </a:lnTo>
                <a:lnTo>
                  <a:pt x="0" y="264808"/>
                </a:lnTo>
                <a:lnTo>
                  <a:pt x="6140" y="273693"/>
                </a:lnTo>
                <a:lnTo>
                  <a:pt x="16901" y="273902"/>
                </a:lnTo>
                <a:lnTo>
                  <a:pt x="30743" y="268326"/>
                </a:lnTo>
                <a:lnTo>
                  <a:pt x="84222" y="244351"/>
                </a:lnTo>
                <a:lnTo>
                  <a:pt x="118486" y="228623"/>
                </a:lnTo>
                <a:lnTo>
                  <a:pt x="154663" y="224805"/>
                </a:lnTo>
                <a:lnTo>
                  <a:pt x="192117" y="228927"/>
                </a:lnTo>
                <a:lnTo>
                  <a:pt x="230420" y="238343"/>
                </a:lnTo>
                <a:lnTo>
                  <a:pt x="257861" y="259860"/>
                </a:lnTo>
                <a:lnTo>
                  <a:pt x="278060" y="289445"/>
                </a:lnTo>
                <a:lnTo>
                  <a:pt x="293431" y="324408"/>
                </a:lnTo>
                <a:lnTo>
                  <a:pt x="291296" y="360100"/>
                </a:lnTo>
                <a:lnTo>
                  <a:pt x="277490" y="396276"/>
                </a:lnTo>
                <a:lnTo>
                  <a:pt x="255903" y="432776"/>
                </a:lnTo>
                <a:lnTo>
                  <a:pt x="226273" y="459968"/>
                </a:lnTo>
                <a:lnTo>
                  <a:pt x="191278" y="480953"/>
                </a:lnTo>
                <a:lnTo>
                  <a:pt x="15563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74"/>
          <p:cNvSpPr/>
          <p:nvPr/>
        </p:nvSpPr>
        <p:spPr>
          <a:xfrm>
            <a:off x="4186237" y="4723447"/>
            <a:ext cx="462916" cy="308564"/>
          </a:xfrm>
          <a:custGeom>
            <a:avLst/>
            <a:gdLst/>
            <a:ahLst/>
            <a:cxnLst/>
            <a:rect l="0" t="0" r="0" b="0"/>
            <a:pathLst>
              <a:path w="462916" h="308564">
                <a:moveTo>
                  <a:pt x="0" y="0"/>
                </a:moveTo>
                <a:lnTo>
                  <a:pt x="13652" y="4551"/>
                </a:lnTo>
                <a:lnTo>
                  <a:pt x="22895" y="9325"/>
                </a:lnTo>
                <a:lnTo>
                  <a:pt x="33454" y="17368"/>
                </a:lnTo>
                <a:lnTo>
                  <a:pt x="36590" y="20151"/>
                </a:lnTo>
                <a:lnTo>
                  <a:pt x="38681" y="22959"/>
                </a:lnTo>
                <a:lnTo>
                  <a:pt x="42576" y="31462"/>
                </a:lnTo>
                <a:lnTo>
                  <a:pt x="46863" y="37160"/>
                </a:lnTo>
                <a:lnTo>
                  <a:pt x="63733" y="59376"/>
                </a:lnTo>
                <a:lnTo>
                  <a:pt x="69159" y="67207"/>
                </a:lnTo>
                <a:lnTo>
                  <a:pt x="73728" y="74333"/>
                </a:lnTo>
                <a:lnTo>
                  <a:pt x="77727" y="80987"/>
                </a:lnTo>
                <a:lnTo>
                  <a:pt x="80393" y="87329"/>
                </a:lnTo>
                <a:lnTo>
                  <a:pt x="82170" y="93462"/>
                </a:lnTo>
                <a:lnTo>
                  <a:pt x="83355" y="99455"/>
                </a:lnTo>
                <a:lnTo>
                  <a:pt x="85098" y="105356"/>
                </a:lnTo>
                <a:lnTo>
                  <a:pt x="87212" y="111195"/>
                </a:lnTo>
                <a:lnTo>
                  <a:pt x="89574" y="116992"/>
                </a:lnTo>
                <a:lnTo>
                  <a:pt x="102358" y="143754"/>
                </a:lnTo>
                <a:lnTo>
                  <a:pt x="138984" y="217905"/>
                </a:lnTo>
                <a:lnTo>
                  <a:pt x="143138" y="224328"/>
                </a:lnTo>
                <a:lnTo>
                  <a:pt x="147813" y="230514"/>
                </a:lnTo>
                <a:lnTo>
                  <a:pt x="152835" y="236544"/>
                </a:lnTo>
                <a:lnTo>
                  <a:pt x="157135" y="242468"/>
                </a:lnTo>
                <a:lnTo>
                  <a:pt x="160954" y="248323"/>
                </a:lnTo>
                <a:lnTo>
                  <a:pt x="164452" y="254132"/>
                </a:lnTo>
                <a:lnTo>
                  <a:pt x="173420" y="263124"/>
                </a:lnTo>
                <a:lnTo>
                  <a:pt x="183756" y="271249"/>
                </a:lnTo>
                <a:lnTo>
                  <a:pt x="189179" y="276083"/>
                </a:lnTo>
                <a:lnTo>
                  <a:pt x="199332" y="285581"/>
                </a:lnTo>
                <a:lnTo>
                  <a:pt x="207020" y="292978"/>
                </a:lnTo>
                <a:lnTo>
                  <a:pt x="221254" y="302497"/>
                </a:lnTo>
                <a:lnTo>
                  <a:pt x="232003" y="305893"/>
                </a:lnTo>
                <a:lnTo>
                  <a:pt x="243130" y="307402"/>
                </a:lnTo>
                <a:lnTo>
                  <a:pt x="254425" y="308073"/>
                </a:lnTo>
                <a:lnTo>
                  <a:pt x="265796" y="308371"/>
                </a:lnTo>
                <a:lnTo>
                  <a:pt x="288617" y="308563"/>
                </a:lnTo>
                <a:lnTo>
                  <a:pt x="300042" y="306049"/>
                </a:lnTo>
                <a:lnTo>
                  <a:pt x="312422" y="302710"/>
                </a:lnTo>
                <a:lnTo>
                  <a:pt x="319724" y="301819"/>
                </a:lnTo>
                <a:lnTo>
                  <a:pt x="327449" y="301225"/>
                </a:lnTo>
                <a:lnTo>
                  <a:pt x="341113" y="298025"/>
                </a:lnTo>
                <a:lnTo>
                  <a:pt x="347424" y="295839"/>
                </a:lnTo>
                <a:lnTo>
                  <a:pt x="359516" y="288329"/>
                </a:lnTo>
                <a:lnTo>
                  <a:pt x="365407" y="283660"/>
                </a:lnTo>
                <a:lnTo>
                  <a:pt x="371240" y="276736"/>
                </a:lnTo>
                <a:lnTo>
                  <a:pt x="377033" y="268311"/>
                </a:lnTo>
                <a:lnTo>
                  <a:pt x="382801" y="258884"/>
                </a:lnTo>
                <a:lnTo>
                  <a:pt x="388550" y="250695"/>
                </a:lnTo>
                <a:lnTo>
                  <a:pt x="394288" y="243330"/>
                </a:lnTo>
                <a:lnTo>
                  <a:pt x="400019" y="236514"/>
                </a:lnTo>
                <a:lnTo>
                  <a:pt x="405744" y="230066"/>
                </a:lnTo>
                <a:lnTo>
                  <a:pt x="417186" y="217822"/>
                </a:lnTo>
                <a:lnTo>
                  <a:pt x="440053" y="194439"/>
                </a:lnTo>
                <a:lnTo>
                  <a:pt x="462915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75"/>
          <p:cNvSpPr/>
          <p:nvPr/>
        </p:nvSpPr>
        <p:spPr>
          <a:xfrm>
            <a:off x="4211954" y="4723447"/>
            <a:ext cx="351474" cy="522924"/>
          </a:xfrm>
          <a:custGeom>
            <a:avLst/>
            <a:gdLst/>
            <a:ahLst/>
            <a:cxnLst/>
            <a:rect l="0" t="0" r="0" b="0"/>
            <a:pathLst>
              <a:path w="351474" h="522924">
                <a:moveTo>
                  <a:pt x="351473" y="0"/>
                </a:moveTo>
                <a:lnTo>
                  <a:pt x="333270" y="4551"/>
                </a:lnTo>
                <a:lnTo>
                  <a:pt x="327908" y="6844"/>
                </a:lnTo>
                <a:lnTo>
                  <a:pt x="324333" y="9325"/>
                </a:lnTo>
                <a:lnTo>
                  <a:pt x="314045" y="20151"/>
                </a:lnTo>
                <a:lnTo>
                  <a:pt x="301887" y="38306"/>
                </a:lnTo>
                <a:lnTo>
                  <a:pt x="292605" y="49092"/>
                </a:lnTo>
                <a:lnTo>
                  <a:pt x="284669" y="62777"/>
                </a:lnTo>
                <a:lnTo>
                  <a:pt x="281220" y="70426"/>
                </a:lnTo>
                <a:lnTo>
                  <a:pt x="267263" y="99395"/>
                </a:lnTo>
                <a:lnTo>
                  <a:pt x="261996" y="109126"/>
                </a:lnTo>
                <a:lnTo>
                  <a:pt x="256579" y="118471"/>
                </a:lnTo>
                <a:lnTo>
                  <a:pt x="251063" y="127558"/>
                </a:lnTo>
                <a:lnTo>
                  <a:pt x="246433" y="137426"/>
                </a:lnTo>
                <a:lnTo>
                  <a:pt x="242394" y="147815"/>
                </a:lnTo>
                <a:lnTo>
                  <a:pt x="238749" y="158551"/>
                </a:lnTo>
                <a:lnTo>
                  <a:pt x="233461" y="169518"/>
                </a:lnTo>
                <a:lnTo>
                  <a:pt x="227078" y="180640"/>
                </a:lnTo>
                <a:lnTo>
                  <a:pt x="219966" y="191864"/>
                </a:lnTo>
                <a:lnTo>
                  <a:pt x="194283" y="237356"/>
                </a:lnTo>
                <a:lnTo>
                  <a:pt x="155039" y="309722"/>
                </a:lnTo>
                <a:lnTo>
                  <a:pt x="146221" y="326497"/>
                </a:lnTo>
                <a:lnTo>
                  <a:pt x="135581" y="344347"/>
                </a:lnTo>
                <a:lnTo>
                  <a:pt x="123725" y="362915"/>
                </a:lnTo>
                <a:lnTo>
                  <a:pt x="97852" y="402278"/>
                </a:lnTo>
                <a:lnTo>
                  <a:pt x="70478" y="445173"/>
                </a:lnTo>
                <a:lnTo>
                  <a:pt x="59368" y="460612"/>
                </a:lnTo>
                <a:lnTo>
                  <a:pt x="50056" y="471857"/>
                </a:lnTo>
                <a:lnTo>
                  <a:pt x="18530" y="504305"/>
                </a:lnTo>
                <a:lnTo>
                  <a:pt x="15211" y="507653"/>
                </a:lnTo>
                <a:lnTo>
                  <a:pt x="12998" y="510838"/>
                </a:lnTo>
                <a:lnTo>
                  <a:pt x="10540" y="516917"/>
                </a:lnTo>
                <a:lnTo>
                  <a:pt x="8932" y="518919"/>
                </a:lnTo>
                <a:lnTo>
                  <a:pt x="6907" y="520254"/>
                </a:lnTo>
                <a:lnTo>
                  <a:pt x="0" y="522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76"/>
          <p:cNvSpPr/>
          <p:nvPr/>
        </p:nvSpPr>
        <p:spPr>
          <a:xfrm>
            <a:off x="4829175" y="4792061"/>
            <a:ext cx="291466" cy="25685"/>
          </a:xfrm>
          <a:custGeom>
            <a:avLst/>
            <a:gdLst/>
            <a:ahLst/>
            <a:cxnLst/>
            <a:rect l="0" t="0" r="0" b="0"/>
            <a:pathLst>
              <a:path w="291466" h="25685">
                <a:moveTo>
                  <a:pt x="0" y="25684"/>
                </a:moveTo>
                <a:lnTo>
                  <a:pt x="34074" y="25684"/>
                </a:lnTo>
                <a:lnTo>
                  <a:pt x="39861" y="24731"/>
                </a:lnTo>
                <a:lnTo>
                  <a:pt x="46577" y="23144"/>
                </a:lnTo>
                <a:lnTo>
                  <a:pt x="53911" y="21133"/>
                </a:lnTo>
                <a:lnTo>
                  <a:pt x="63563" y="19792"/>
                </a:lnTo>
                <a:lnTo>
                  <a:pt x="74760" y="18898"/>
                </a:lnTo>
                <a:lnTo>
                  <a:pt x="86988" y="18303"/>
                </a:lnTo>
                <a:lnTo>
                  <a:pt x="97997" y="16953"/>
                </a:lnTo>
                <a:lnTo>
                  <a:pt x="108193" y="15101"/>
                </a:lnTo>
                <a:lnTo>
                  <a:pt x="117849" y="12913"/>
                </a:lnTo>
                <a:lnTo>
                  <a:pt x="126191" y="11455"/>
                </a:lnTo>
                <a:lnTo>
                  <a:pt x="133657" y="10483"/>
                </a:lnTo>
                <a:lnTo>
                  <a:pt x="140539" y="9835"/>
                </a:lnTo>
                <a:lnTo>
                  <a:pt x="147985" y="8450"/>
                </a:lnTo>
                <a:lnTo>
                  <a:pt x="155807" y="6575"/>
                </a:lnTo>
                <a:lnTo>
                  <a:pt x="163878" y="4372"/>
                </a:lnTo>
                <a:lnTo>
                  <a:pt x="172117" y="2904"/>
                </a:lnTo>
                <a:lnTo>
                  <a:pt x="180467" y="1925"/>
                </a:lnTo>
                <a:lnTo>
                  <a:pt x="188891" y="1272"/>
                </a:lnTo>
                <a:lnTo>
                  <a:pt x="196412" y="836"/>
                </a:lnTo>
                <a:lnTo>
                  <a:pt x="209849" y="353"/>
                </a:lnTo>
                <a:lnTo>
                  <a:pt x="266026" y="0"/>
                </a:lnTo>
                <a:lnTo>
                  <a:pt x="269743" y="941"/>
                </a:lnTo>
                <a:lnTo>
                  <a:pt x="273173" y="2521"/>
                </a:lnTo>
                <a:lnTo>
                  <a:pt x="291465" y="85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77"/>
          <p:cNvSpPr/>
          <p:nvPr/>
        </p:nvSpPr>
        <p:spPr>
          <a:xfrm>
            <a:off x="4832808" y="4963477"/>
            <a:ext cx="356413" cy="21780"/>
          </a:xfrm>
          <a:custGeom>
            <a:avLst/>
            <a:gdLst/>
            <a:ahLst/>
            <a:cxnLst/>
            <a:rect l="0" t="0" r="0" b="0"/>
            <a:pathLst>
              <a:path w="356413" h="21780">
                <a:moveTo>
                  <a:pt x="4939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5"/>
                </a:lnTo>
                <a:lnTo>
                  <a:pt x="2109" y="11932"/>
                </a:lnTo>
                <a:lnTo>
                  <a:pt x="4957" y="13670"/>
                </a:lnTo>
                <a:lnTo>
                  <a:pt x="8761" y="14828"/>
                </a:lnTo>
                <a:lnTo>
                  <a:pt x="13202" y="15600"/>
                </a:lnTo>
                <a:lnTo>
                  <a:pt x="19020" y="17068"/>
                </a:lnTo>
                <a:lnTo>
                  <a:pt x="25757" y="18999"/>
                </a:lnTo>
                <a:lnTo>
                  <a:pt x="33105" y="21238"/>
                </a:lnTo>
                <a:lnTo>
                  <a:pt x="42766" y="21779"/>
                </a:lnTo>
                <a:lnTo>
                  <a:pt x="53970" y="21187"/>
                </a:lnTo>
                <a:lnTo>
                  <a:pt x="66201" y="19840"/>
                </a:lnTo>
                <a:lnTo>
                  <a:pt x="79118" y="18941"/>
                </a:lnTo>
                <a:lnTo>
                  <a:pt x="92492" y="18343"/>
                </a:lnTo>
                <a:lnTo>
                  <a:pt x="106170" y="17944"/>
                </a:lnTo>
                <a:lnTo>
                  <a:pt x="121003" y="16725"/>
                </a:lnTo>
                <a:lnTo>
                  <a:pt x="136608" y="14960"/>
                </a:lnTo>
                <a:lnTo>
                  <a:pt x="152726" y="12831"/>
                </a:lnTo>
                <a:lnTo>
                  <a:pt x="166329" y="11411"/>
                </a:lnTo>
                <a:lnTo>
                  <a:pt x="178255" y="10465"/>
                </a:lnTo>
                <a:lnTo>
                  <a:pt x="189062" y="9834"/>
                </a:lnTo>
                <a:lnTo>
                  <a:pt x="234092" y="9133"/>
                </a:lnTo>
                <a:lnTo>
                  <a:pt x="331731" y="8605"/>
                </a:lnTo>
                <a:lnTo>
                  <a:pt x="336148" y="7642"/>
                </a:lnTo>
                <a:lnTo>
                  <a:pt x="340997" y="6047"/>
                </a:lnTo>
                <a:lnTo>
                  <a:pt x="3564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78"/>
          <p:cNvSpPr/>
          <p:nvPr/>
        </p:nvSpPr>
        <p:spPr>
          <a:xfrm>
            <a:off x="5377815" y="4920615"/>
            <a:ext cx="377190" cy="25365"/>
          </a:xfrm>
          <a:custGeom>
            <a:avLst/>
            <a:gdLst/>
            <a:ahLst/>
            <a:cxnLst/>
            <a:rect l="0" t="0" r="0" b="0"/>
            <a:pathLst>
              <a:path w="377190" h="25365">
                <a:moveTo>
                  <a:pt x="0" y="17145"/>
                </a:moveTo>
                <a:lnTo>
                  <a:pt x="27305" y="17145"/>
                </a:lnTo>
                <a:lnTo>
                  <a:pt x="41063" y="18097"/>
                </a:lnTo>
                <a:lnTo>
                  <a:pt x="55950" y="19685"/>
                </a:lnTo>
                <a:lnTo>
                  <a:pt x="71590" y="21696"/>
                </a:lnTo>
                <a:lnTo>
                  <a:pt x="86779" y="23036"/>
                </a:lnTo>
                <a:lnTo>
                  <a:pt x="101667" y="23930"/>
                </a:lnTo>
                <a:lnTo>
                  <a:pt x="129006" y="24923"/>
                </a:lnTo>
                <a:lnTo>
                  <a:pt x="150681" y="25364"/>
                </a:lnTo>
                <a:lnTo>
                  <a:pt x="159509" y="24530"/>
                </a:lnTo>
                <a:lnTo>
                  <a:pt x="167299" y="23020"/>
                </a:lnTo>
                <a:lnTo>
                  <a:pt x="174397" y="21062"/>
                </a:lnTo>
                <a:lnTo>
                  <a:pt x="181987" y="19756"/>
                </a:lnTo>
                <a:lnTo>
                  <a:pt x="189905" y="18885"/>
                </a:lnTo>
                <a:lnTo>
                  <a:pt x="198040" y="18305"/>
                </a:lnTo>
                <a:lnTo>
                  <a:pt x="209179" y="16966"/>
                </a:lnTo>
                <a:lnTo>
                  <a:pt x="236796" y="12938"/>
                </a:lnTo>
                <a:lnTo>
                  <a:pt x="248352" y="11483"/>
                </a:lnTo>
                <a:lnTo>
                  <a:pt x="257960" y="10512"/>
                </a:lnTo>
                <a:lnTo>
                  <a:pt x="266271" y="9865"/>
                </a:lnTo>
                <a:lnTo>
                  <a:pt x="275621" y="9434"/>
                </a:lnTo>
                <a:lnTo>
                  <a:pt x="296170" y="8956"/>
                </a:lnTo>
                <a:lnTo>
                  <a:pt x="364644" y="8587"/>
                </a:lnTo>
                <a:lnTo>
                  <a:pt x="3771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79"/>
          <p:cNvSpPr/>
          <p:nvPr/>
        </p:nvSpPr>
        <p:spPr>
          <a:xfrm>
            <a:off x="5913273" y="4724639"/>
            <a:ext cx="330365" cy="161633"/>
          </a:xfrm>
          <a:custGeom>
            <a:avLst/>
            <a:gdLst/>
            <a:ahLst/>
            <a:cxnLst/>
            <a:rect l="0" t="0" r="0" b="0"/>
            <a:pathLst>
              <a:path w="330365" h="161633">
                <a:moveTo>
                  <a:pt x="30327" y="7381"/>
                </a:moveTo>
                <a:lnTo>
                  <a:pt x="22946" y="0"/>
                </a:lnTo>
                <a:lnTo>
                  <a:pt x="23501" y="2460"/>
                </a:lnTo>
                <a:lnTo>
                  <a:pt x="24824" y="6958"/>
                </a:lnTo>
                <a:lnTo>
                  <a:pt x="26658" y="12814"/>
                </a:lnTo>
                <a:lnTo>
                  <a:pt x="27881" y="17670"/>
                </a:lnTo>
                <a:lnTo>
                  <a:pt x="28696" y="21860"/>
                </a:lnTo>
                <a:lnTo>
                  <a:pt x="29239" y="25606"/>
                </a:lnTo>
                <a:lnTo>
                  <a:pt x="29602" y="29056"/>
                </a:lnTo>
                <a:lnTo>
                  <a:pt x="29844" y="32309"/>
                </a:lnTo>
                <a:lnTo>
                  <a:pt x="30004" y="35429"/>
                </a:lnTo>
                <a:lnTo>
                  <a:pt x="31064" y="39414"/>
                </a:lnTo>
                <a:lnTo>
                  <a:pt x="32723" y="43976"/>
                </a:lnTo>
                <a:lnTo>
                  <a:pt x="34782" y="48923"/>
                </a:lnTo>
                <a:lnTo>
                  <a:pt x="35202" y="53173"/>
                </a:lnTo>
                <a:lnTo>
                  <a:pt x="34530" y="56959"/>
                </a:lnTo>
                <a:lnTo>
                  <a:pt x="33128" y="60435"/>
                </a:lnTo>
                <a:lnTo>
                  <a:pt x="31242" y="68468"/>
                </a:lnTo>
                <a:lnTo>
                  <a:pt x="26606" y="92633"/>
                </a:lnTo>
                <a:lnTo>
                  <a:pt x="24036" y="104220"/>
                </a:lnTo>
                <a:lnTo>
                  <a:pt x="21370" y="114803"/>
                </a:lnTo>
                <a:lnTo>
                  <a:pt x="18641" y="124716"/>
                </a:lnTo>
                <a:lnTo>
                  <a:pt x="15869" y="132277"/>
                </a:lnTo>
                <a:lnTo>
                  <a:pt x="13068" y="138270"/>
                </a:lnTo>
                <a:lnTo>
                  <a:pt x="10248" y="143217"/>
                </a:lnTo>
                <a:lnTo>
                  <a:pt x="8369" y="147469"/>
                </a:lnTo>
                <a:lnTo>
                  <a:pt x="7115" y="151255"/>
                </a:lnTo>
                <a:lnTo>
                  <a:pt x="6280" y="154732"/>
                </a:lnTo>
                <a:lnTo>
                  <a:pt x="4771" y="157050"/>
                </a:lnTo>
                <a:lnTo>
                  <a:pt x="2812" y="158595"/>
                </a:lnTo>
                <a:lnTo>
                  <a:pt x="554" y="159625"/>
                </a:lnTo>
                <a:lnTo>
                  <a:pt x="0" y="160312"/>
                </a:lnTo>
                <a:lnTo>
                  <a:pt x="585" y="160770"/>
                </a:lnTo>
                <a:lnTo>
                  <a:pt x="3773" y="161279"/>
                </a:lnTo>
                <a:lnTo>
                  <a:pt x="13581" y="161606"/>
                </a:lnTo>
                <a:lnTo>
                  <a:pt x="16305" y="161632"/>
                </a:lnTo>
                <a:lnTo>
                  <a:pt x="19074" y="160697"/>
                </a:lnTo>
                <a:lnTo>
                  <a:pt x="24690" y="157119"/>
                </a:lnTo>
                <a:lnTo>
                  <a:pt x="32902" y="154894"/>
                </a:lnTo>
                <a:lnTo>
                  <a:pt x="37758" y="154300"/>
                </a:lnTo>
                <a:lnTo>
                  <a:pt x="43854" y="152952"/>
                </a:lnTo>
                <a:lnTo>
                  <a:pt x="50774" y="151101"/>
                </a:lnTo>
                <a:lnTo>
                  <a:pt x="58246" y="148914"/>
                </a:lnTo>
                <a:lnTo>
                  <a:pt x="66085" y="147456"/>
                </a:lnTo>
                <a:lnTo>
                  <a:pt x="74168" y="146484"/>
                </a:lnTo>
                <a:lnTo>
                  <a:pt x="82414" y="145836"/>
                </a:lnTo>
                <a:lnTo>
                  <a:pt x="89817" y="144452"/>
                </a:lnTo>
                <a:lnTo>
                  <a:pt x="96657" y="142577"/>
                </a:lnTo>
                <a:lnTo>
                  <a:pt x="125873" y="132723"/>
                </a:lnTo>
                <a:lnTo>
                  <a:pt x="134029" y="130947"/>
                </a:lnTo>
                <a:lnTo>
                  <a:pt x="142324" y="129763"/>
                </a:lnTo>
                <a:lnTo>
                  <a:pt x="150712" y="128974"/>
                </a:lnTo>
                <a:lnTo>
                  <a:pt x="159161" y="128448"/>
                </a:lnTo>
                <a:lnTo>
                  <a:pt x="176169" y="127864"/>
                </a:lnTo>
                <a:lnTo>
                  <a:pt x="210371" y="127488"/>
                </a:lnTo>
                <a:lnTo>
                  <a:pt x="257766" y="127408"/>
                </a:lnTo>
                <a:lnTo>
                  <a:pt x="265773" y="128356"/>
                </a:lnTo>
                <a:lnTo>
                  <a:pt x="272063" y="129941"/>
                </a:lnTo>
                <a:lnTo>
                  <a:pt x="277209" y="131950"/>
                </a:lnTo>
                <a:lnTo>
                  <a:pt x="282545" y="133289"/>
                </a:lnTo>
                <a:lnTo>
                  <a:pt x="288007" y="134182"/>
                </a:lnTo>
                <a:lnTo>
                  <a:pt x="293553" y="134778"/>
                </a:lnTo>
                <a:lnTo>
                  <a:pt x="299156" y="136127"/>
                </a:lnTo>
                <a:lnTo>
                  <a:pt x="304796" y="137979"/>
                </a:lnTo>
                <a:lnTo>
                  <a:pt x="310462" y="140166"/>
                </a:lnTo>
                <a:lnTo>
                  <a:pt x="319296" y="142596"/>
                </a:lnTo>
                <a:lnTo>
                  <a:pt x="330364" y="1445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80"/>
          <p:cNvSpPr/>
          <p:nvPr/>
        </p:nvSpPr>
        <p:spPr>
          <a:xfrm>
            <a:off x="6149485" y="4689157"/>
            <a:ext cx="25573" cy="471489"/>
          </a:xfrm>
          <a:custGeom>
            <a:avLst/>
            <a:gdLst/>
            <a:ahLst/>
            <a:cxnLst/>
            <a:rect l="0" t="0" r="0" b="0"/>
            <a:pathLst>
              <a:path w="25573" h="471489">
                <a:moveTo>
                  <a:pt x="25572" y="0"/>
                </a:moveTo>
                <a:lnTo>
                  <a:pt x="21022" y="9102"/>
                </a:lnTo>
                <a:lnTo>
                  <a:pt x="19681" y="13688"/>
                </a:lnTo>
                <a:lnTo>
                  <a:pt x="18787" y="18650"/>
                </a:lnTo>
                <a:lnTo>
                  <a:pt x="18191" y="23864"/>
                </a:lnTo>
                <a:lnTo>
                  <a:pt x="18747" y="36864"/>
                </a:lnTo>
                <a:lnTo>
                  <a:pt x="23126" y="94955"/>
                </a:lnTo>
                <a:lnTo>
                  <a:pt x="24485" y="125387"/>
                </a:lnTo>
                <a:lnTo>
                  <a:pt x="25250" y="182143"/>
                </a:lnTo>
                <a:lnTo>
                  <a:pt x="25477" y="229017"/>
                </a:lnTo>
                <a:lnTo>
                  <a:pt x="24556" y="242213"/>
                </a:lnTo>
                <a:lnTo>
                  <a:pt x="22990" y="254821"/>
                </a:lnTo>
                <a:lnTo>
                  <a:pt x="20993" y="267035"/>
                </a:lnTo>
                <a:lnTo>
                  <a:pt x="16235" y="306008"/>
                </a:lnTo>
                <a:lnTo>
                  <a:pt x="13632" y="329735"/>
                </a:lnTo>
                <a:lnTo>
                  <a:pt x="10945" y="348411"/>
                </a:lnTo>
                <a:lnTo>
                  <a:pt x="8200" y="363719"/>
                </a:lnTo>
                <a:lnTo>
                  <a:pt x="5418" y="376782"/>
                </a:lnTo>
                <a:lnTo>
                  <a:pt x="3564" y="388348"/>
                </a:lnTo>
                <a:lnTo>
                  <a:pt x="2327" y="398916"/>
                </a:lnTo>
                <a:lnTo>
                  <a:pt x="1503" y="408819"/>
                </a:lnTo>
                <a:lnTo>
                  <a:pt x="954" y="417326"/>
                </a:lnTo>
                <a:lnTo>
                  <a:pt x="343" y="431859"/>
                </a:lnTo>
                <a:lnTo>
                  <a:pt x="0" y="455301"/>
                </a:lnTo>
                <a:lnTo>
                  <a:pt x="903" y="460696"/>
                </a:lnTo>
                <a:lnTo>
                  <a:pt x="2459" y="464293"/>
                </a:lnTo>
                <a:lnTo>
                  <a:pt x="8427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81"/>
          <p:cNvSpPr/>
          <p:nvPr/>
        </p:nvSpPr>
        <p:spPr>
          <a:xfrm>
            <a:off x="6363777" y="4680585"/>
            <a:ext cx="332456" cy="471367"/>
          </a:xfrm>
          <a:custGeom>
            <a:avLst/>
            <a:gdLst/>
            <a:ahLst/>
            <a:cxnLst/>
            <a:rect l="0" t="0" r="0" b="0"/>
            <a:pathLst>
              <a:path w="332456" h="471367">
                <a:moveTo>
                  <a:pt x="282767" y="0"/>
                </a:moveTo>
                <a:lnTo>
                  <a:pt x="273666" y="0"/>
                </a:lnTo>
                <a:lnTo>
                  <a:pt x="270032" y="952"/>
                </a:lnTo>
                <a:lnTo>
                  <a:pt x="260367" y="5891"/>
                </a:lnTo>
                <a:lnTo>
                  <a:pt x="250519" y="8730"/>
                </a:lnTo>
                <a:lnTo>
                  <a:pt x="241130" y="12770"/>
                </a:lnTo>
                <a:lnTo>
                  <a:pt x="230607" y="17741"/>
                </a:lnTo>
                <a:lnTo>
                  <a:pt x="225133" y="20400"/>
                </a:lnTo>
                <a:lnTo>
                  <a:pt x="218628" y="23125"/>
                </a:lnTo>
                <a:lnTo>
                  <a:pt x="211433" y="25894"/>
                </a:lnTo>
                <a:lnTo>
                  <a:pt x="203778" y="28693"/>
                </a:lnTo>
                <a:lnTo>
                  <a:pt x="196771" y="30558"/>
                </a:lnTo>
                <a:lnTo>
                  <a:pt x="190194" y="31802"/>
                </a:lnTo>
                <a:lnTo>
                  <a:pt x="183904" y="32631"/>
                </a:lnTo>
                <a:lnTo>
                  <a:pt x="177806" y="33184"/>
                </a:lnTo>
                <a:lnTo>
                  <a:pt x="171836" y="33552"/>
                </a:lnTo>
                <a:lnTo>
                  <a:pt x="165950" y="33798"/>
                </a:lnTo>
                <a:lnTo>
                  <a:pt x="160122" y="34914"/>
                </a:lnTo>
                <a:lnTo>
                  <a:pt x="154331" y="36611"/>
                </a:lnTo>
                <a:lnTo>
                  <a:pt x="148566" y="38695"/>
                </a:lnTo>
                <a:lnTo>
                  <a:pt x="139620" y="41010"/>
                </a:lnTo>
                <a:lnTo>
                  <a:pt x="135901" y="41627"/>
                </a:lnTo>
                <a:lnTo>
                  <a:pt x="130564" y="41086"/>
                </a:lnTo>
                <a:lnTo>
                  <a:pt x="124149" y="39774"/>
                </a:lnTo>
                <a:lnTo>
                  <a:pt x="117014" y="37945"/>
                </a:lnTo>
                <a:lnTo>
                  <a:pt x="109400" y="36727"/>
                </a:lnTo>
                <a:lnTo>
                  <a:pt x="101467" y="35915"/>
                </a:lnTo>
                <a:lnTo>
                  <a:pt x="93321" y="35373"/>
                </a:lnTo>
                <a:lnTo>
                  <a:pt x="84080" y="35012"/>
                </a:lnTo>
                <a:lnTo>
                  <a:pt x="63652" y="34610"/>
                </a:lnTo>
                <a:lnTo>
                  <a:pt x="56680" y="35456"/>
                </a:lnTo>
                <a:lnTo>
                  <a:pt x="52033" y="36972"/>
                </a:lnTo>
                <a:lnTo>
                  <a:pt x="48935" y="38935"/>
                </a:lnTo>
                <a:lnTo>
                  <a:pt x="46869" y="41197"/>
                </a:lnTo>
                <a:lnTo>
                  <a:pt x="45492" y="43657"/>
                </a:lnTo>
                <a:lnTo>
                  <a:pt x="44574" y="46250"/>
                </a:lnTo>
                <a:lnTo>
                  <a:pt x="43282" y="59000"/>
                </a:lnTo>
                <a:lnTo>
                  <a:pt x="41196" y="66003"/>
                </a:lnTo>
                <a:lnTo>
                  <a:pt x="37899" y="74482"/>
                </a:lnTo>
                <a:lnTo>
                  <a:pt x="33797" y="83945"/>
                </a:lnTo>
                <a:lnTo>
                  <a:pt x="31062" y="92158"/>
                </a:lnTo>
                <a:lnTo>
                  <a:pt x="25308" y="117582"/>
                </a:lnTo>
                <a:lnTo>
                  <a:pt x="17211" y="147826"/>
                </a:lnTo>
                <a:lnTo>
                  <a:pt x="14290" y="161416"/>
                </a:lnTo>
                <a:lnTo>
                  <a:pt x="12342" y="173333"/>
                </a:lnTo>
                <a:lnTo>
                  <a:pt x="11044" y="184135"/>
                </a:lnTo>
                <a:lnTo>
                  <a:pt x="9226" y="194194"/>
                </a:lnTo>
                <a:lnTo>
                  <a:pt x="7062" y="203757"/>
                </a:lnTo>
                <a:lnTo>
                  <a:pt x="4666" y="212991"/>
                </a:lnTo>
                <a:lnTo>
                  <a:pt x="3069" y="221051"/>
                </a:lnTo>
                <a:lnTo>
                  <a:pt x="1294" y="235087"/>
                </a:lnTo>
                <a:lnTo>
                  <a:pt x="822" y="244355"/>
                </a:lnTo>
                <a:lnTo>
                  <a:pt x="296" y="267352"/>
                </a:lnTo>
                <a:lnTo>
                  <a:pt x="0" y="297973"/>
                </a:lnTo>
                <a:lnTo>
                  <a:pt x="910" y="303423"/>
                </a:lnTo>
                <a:lnTo>
                  <a:pt x="2471" y="306105"/>
                </a:lnTo>
                <a:lnTo>
                  <a:pt x="4463" y="306940"/>
                </a:lnTo>
                <a:lnTo>
                  <a:pt x="6744" y="306544"/>
                </a:lnTo>
                <a:lnTo>
                  <a:pt x="11818" y="303564"/>
                </a:lnTo>
                <a:lnTo>
                  <a:pt x="17248" y="296525"/>
                </a:lnTo>
                <a:lnTo>
                  <a:pt x="23789" y="287046"/>
                </a:lnTo>
                <a:lnTo>
                  <a:pt x="33046" y="276483"/>
                </a:lnTo>
                <a:lnTo>
                  <a:pt x="51131" y="257818"/>
                </a:lnTo>
                <a:lnTo>
                  <a:pt x="62620" y="246174"/>
                </a:lnTo>
                <a:lnTo>
                  <a:pt x="73137" y="236506"/>
                </a:lnTo>
                <a:lnTo>
                  <a:pt x="83007" y="228156"/>
                </a:lnTo>
                <a:lnTo>
                  <a:pt x="92444" y="220684"/>
                </a:lnTo>
                <a:lnTo>
                  <a:pt x="101592" y="213797"/>
                </a:lnTo>
                <a:lnTo>
                  <a:pt x="119378" y="201066"/>
                </a:lnTo>
                <a:lnTo>
                  <a:pt x="145455" y="183188"/>
                </a:lnTo>
                <a:lnTo>
                  <a:pt x="153126" y="178323"/>
                </a:lnTo>
                <a:lnTo>
                  <a:pt x="160145" y="174127"/>
                </a:lnTo>
                <a:lnTo>
                  <a:pt x="166729" y="170377"/>
                </a:lnTo>
                <a:lnTo>
                  <a:pt x="173976" y="167877"/>
                </a:lnTo>
                <a:lnTo>
                  <a:pt x="181665" y="166211"/>
                </a:lnTo>
                <a:lnTo>
                  <a:pt x="189648" y="165099"/>
                </a:lnTo>
                <a:lnTo>
                  <a:pt x="196876" y="164358"/>
                </a:lnTo>
                <a:lnTo>
                  <a:pt x="203599" y="163865"/>
                </a:lnTo>
                <a:lnTo>
                  <a:pt x="209986" y="163536"/>
                </a:lnTo>
                <a:lnTo>
                  <a:pt x="224703" y="163170"/>
                </a:lnTo>
                <a:lnTo>
                  <a:pt x="232628" y="163072"/>
                </a:lnTo>
                <a:lnTo>
                  <a:pt x="239816" y="163959"/>
                </a:lnTo>
                <a:lnTo>
                  <a:pt x="246514" y="165504"/>
                </a:lnTo>
                <a:lnTo>
                  <a:pt x="252883" y="167486"/>
                </a:lnTo>
                <a:lnTo>
                  <a:pt x="259987" y="170712"/>
                </a:lnTo>
                <a:lnTo>
                  <a:pt x="267581" y="174768"/>
                </a:lnTo>
                <a:lnTo>
                  <a:pt x="275500" y="179377"/>
                </a:lnTo>
                <a:lnTo>
                  <a:pt x="289381" y="187038"/>
                </a:lnTo>
                <a:lnTo>
                  <a:pt x="295749" y="190414"/>
                </a:lnTo>
                <a:lnTo>
                  <a:pt x="300947" y="195523"/>
                </a:lnTo>
                <a:lnTo>
                  <a:pt x="309262" y="208819"/>
                </a:lnTo>
                <a:lnTo>
                  <a:pt x="312813" y="216365"/>
                </a:lnTo>
                <a:lnTo>
                  <a:pt x="316133" y="224253"/>
                </a:lnTo>
                <a:lnTo>
                  <a:pt x="319298" y="232370"/>
                </a:lnTo>
                <a:lnTo>
                  <a:pt x="325356" y="249007"/>
                </a:lnTo>
                <a:lnTo>
                  <a:pt x="328305" y="257445"/>
                </a:lnTo>
                <a:lnTo>
                  <a:pt x="330271" y="265928"/>
                </a:lnTo>
                <a:lnTo>
                  <a:pt x="331582" y="274440"/>
                </a:lnTo>
                <a:lnTo>
                  <a:pt x="332455" y="282972"/>
                </a:lnTo>
                <a:lnTo>
                  <a:pt x="332085" y="291518"/>
                </a:lnTo>
                <a:lnTo>
                  <a:pt x="330886" y="300073"/>
                </a:lnTo>
                <a:lnTo>
                  <a:pt x="329134" y="308634"/>
                </a:lnTo>
                <a:lnTo>
                  <a:pt x="324648" y="328305"/>
                </a:lnTo>
                <a:lnTo>
                  <a:pt x="322118" y="338885"/>
                </a:lnTo>
                <a:lnTo>
                  <a:pt x="318525" y="348796"/>
                </a:lnTo>
                <a:lnTo>
                  <a:pt x="314227" y="358260"/>
                </a:lnTo>
                <a:lnTo>
                  <a:pt x="298189" y="389431"/>
                </a:lnTo>
                <a:lnTo>
                  <a:pt x="293049" y="395828"/>
                </a:lnTo>
                <a:lnTo>
                  <a:pt x="286765" y="401998"/>
                </a:lnTo>
                <a:lnTo>
                  <a:pt x="279717" y="408016"/>
                </a:lnTo>
                <a:lnTo>
                  <a:pt x="273114" y="413933"/>
                </a:lnTo>
                <a:lnTo>
                  <a:pt x="260697" y="425588"/>
                </a:lnTo>
                <a:lnTo>
                  <a:pt x="242996" y="442859"/>
                </a:lnTo>
                <a:lnTo>
                  <a:pt x="237203" y="447639"/>
                </a:lnTo>
                <a:lnTo>
                  <a:pt x="231437" y="451779"/>
                </a:lnTo>
                <a:lnTo>
                  <a:pt x="225687" y="455491"/>
                </a:lnTo>
                <a:lnTo>
                  <a:pt x="218997" y="457966"/>
                </a:lnTo>
                <a:lnTo>
                  <a:pt x="211679" y="459615"/>
                </a:lnTo>
                <a:lnTo>
                  <a:pt x="203943" y="460715"/>
                </a:lnTo>
                <a:lnTo>
                  <a:pt x="195928" y="462401"/>
                </a:lnTo>
                <a:lnTo>
                  <a:pt x="187726" y="464477"/>
                </a:lnTo>
                <a:lnTo>
                  <a:pt x="179402" y="466813"/>
                </a:lnTo>
                <a:lnTo>
                  <a:pt x="170995" y="468371"/>
                </a:lnTo>
                <a:lnTo>
                  <a:pt x="162532" y="469410"/>
                </a:lnTo>
                <a:lnTo>
                  <a:pt x="154033" y="470103"/>
                </a:lnTo>
                <a:lnTo>
                  <a:pt x="146462" y="470564"/>
                </a:lnTo>
                <a:lnTo>
                  <a:pt x="132970" y="471077"/>
                </a:lnTo>
                <a:lnTo>
                  <a:pt x="114664" y="471366"/>
                </a:lnTo>
                <a:lnTo>
                  <a:pt x="104976" y="470454"/>
                </a:lnTo>
                <a:lnTo>
                  <a:pt x="92802" y="468893"/>
                </a:lnTo>
                <a:lnTo>
                  <a:pt x="25593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82"/>
          <p:cNvSpPr/>
          <p:nvPr/>
        </p:nvSpPr>
        <p:spPr>
          <a:xfrm>
            <a:off x="3354704" y="5400675"/>
            <a:ext cx="1165862" cy="34291"/>
          </a:xfrm>
          <a:custGeom>
            <a:avLst/>
            <a:gdLst/>
            <a:ahLst/>
            <a:cxnLst/>
            <a:rect l="0" t="0" r="0" b="0"/>
            <a:pathLst>
              <a:path w="1165862" h="34291">
                <a:moveTo>
                  <a:pt x="0" y="0"/>
                </a:moveTo>
                <a:lnTo>
                  <a:pt x="4939" y="0"/>
                </a:lnTo>
                <a:lnTo>
                  <a:pt x="249" y="0"/>
                </a:lnTo>
                <a:lnTo>
                  <a:pt x="26243" y="953"/>
                </a:lnTo>
                <a:lnTo>
                  <a:pt x="75615" y="6843"/>
                </a:lnTo>
                <a:lnTo>
                  <a:pt x="126635" y="11931"/>
                </a:lnTo>
                <a:lnTo>
                  <a:pt x="155861" y="12717"/>
                </a:lnTo>
                <a:lnTo>
                  <a:pt x="186775" y="12288"/>
                </a:lnTo>
                <a:lnTo>
                  <a:pt x="218814" y="11049"/>
                </a:lnTo>
                <a:lnTo>
                  <a:pt x="332169" y="9306"/>
                </a:lnTo>
                <a:lnTo>
                  <a:pt x="828967" y="8592"/>
                </a:lnTo>
                <a:lnTo>
                  <a:pt x="889830" y="10490"/>
                </a:lnTo>
                <a:lnTo>
                  <a:pt x="947550" y="13661"/>
                </a:lnTo>
                <a:lnTo>
                  <a:pt x="1045974" y="21311"/>
                </a:lnTo>
                <a:lnTo>
                  <a:pt x="1165861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83"/>
          <p:cNvSpPr/>
          <p:nvPr/>
        </p:nvSpPr>
        <p:spPr>
          <a:xfrm>
            <a:off x="3727344" y="5795010"/>
            <a:ext cx="364597" cy="42863"/>
          </a:xfrm>
          <a:custGeom>
            <a:avLst/>
            <a:gdLst/>
            <a:ahLst/>
            <a:cxnLst/>
            <a:rect l="0" t="0" r="0" b="0"/>
            <a:pathLst>
              <a:path w="364597" h="42863">
                <a:moveTo>
                  <a:pt x="4551" y="42862"/>
                </a:moveTo>
                <a:lnTo>
                  <a:pt x="0" y="42862"/>
                </a:lnTo>
                <a:lnTo>
                  <a:pt x="15644" y="42862"/>
                </a:lnTo>
                <a:lnTo>
                  <a:pt x="21471" y="41910"/>
                </a:lnTo>
                <a:lnTo>
                  <a:pt x="29166" y="40322"/>
                </a:lnTo>
                <a:lnTo>
                  <a:pt x="38106" y="38312"/>
                </a:lnTo>
                <a:lnTo>
                  <a:pt x="45971" y="36971"/>
                </a:lnTo>
                <a:lnTo>
                  <a:pt x="53119" y="36077"/>
                </a:lnTo>
                <a:lnTo>
                  <a:pt x="59790" y="35481"/>
                </a:lnTo>
                <a:lnTo>
                  <a:pt x="66142" y="35084"/>
                </a:lnTo>
                <a:lnTo>
                  <a:pt x="78279" y="34643"/>
                </a:lnTo>
                <a:lnTo>
                  <a:pt x="85135" y="33573"/>
                </a:lnTo>
                <a:lnTo>
                  <a:pt x="92564" y="31907"/>
                </a:lnTo>
                <a:lnTo>
                  <a:pt x="100374" y="29843"/>
                </a:lnTo>
                <a:lnTo>
                  <a:pt x="107485" y="28468"/>
                </a:lnTo>
                <a:lnTo>
                  <a:pt x="114131" y="27551"/>
                </a:lnTo>
                <a:lnTo>
                  <a:pt x="120467" y="26940"/>
                </a:lnTo>
                <a:lnTo>
                  <a:pt x="127548" y="25580"/>
                </a:lnTo>
                <a:lnTo>
                  <a:pt x="135126" y="23720"/>
                </a:lnTo>
                <a:lnTo>
                  <a:pt x="143036" y="21529"/>
                </a:lnTo>
                <a:lnTo>
                  <a:pt x="151167" y="20067"/>
                </a:lnTo>
                <a:lnTo>
                  <a:pt x="159445" y="19093"/>
                </a:lnTo>
                <a:lnTo>
                  <a:pt x="167821" y="18443"/>
                </a:lnTo>
                <a:lnTo>
                  <a:pt x="175310" y="18011"/>
                </a:lnTo>
                <a:lnTo>
                  <a:pt x="188711" y="17529"/>
                </a:lnTo>
                <a:lnTo>
                  <a:pt x="197809" y="16449"/>
                </a:lnTo>
                <a:lnTo>
                  <a:pt x="208637" y="14776"/>
                </a:lnTo>
                <a:lnTo>
                  <a:pt x="220618" y="12707"/>
                </a:lnTo>
                <a:lnTo>
                  <a:pt x="233368" y="11329"/>
                </a:lnTo>
                <a:lnTo>
                  <a:pt x="246630" y="10410"/>
                </a:lnTo>
                <a:lnTo>
                  <a:pt x="272162" y="9389"/>
                </a:lnTo>
                <a:lnTo>
                  <a:pt x="293034" y="8935"/>
                </a:lnTo>
                <a:lnTo>
                  <a:pt x="301648" y="7862"/>
                </a:lnTo>
                <a:lnTo>
                  <a:pt x="309296" y="6194"/>
                </a:lnTo>
                <a:lnTo>
                  <a:pt x="316299" y="4129"/>
                </a:lnTo>
                <a:lnTo>
                  <a:pt x="322873" y="2753"/>
                </a:lnTo>
                <a:lnTo>
                  <a:pt x="329160" y="1835"/>
                </a:lnTo>
                <a:lnTo>
                  <a:pt x="36459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84"/>
          <p:cNvSpPr/>
          <p:nvPr/>
        </p:nvSpPr>
        <p:spPr>
          <a:xfrm>
            <a:off x="4170324" y="5632132"/>
            <a:ext cx="392113" cy="544666"/>
          </a:xfrm>
          <a:custGeom>
            <a:avLst/>
            <a:gdLst/>
            <a:ahLst/>
            <a:cxnLst/>
            <a:rect l="0" t="0" r="0" b="0"/>
            <a:pathLst>
              <a:path w="392113" h="544666">
                <a:moveTo>
                  <a:pt x="273088" y="0"/>
                </a:moveTo>
                <a:lnTo>
                  <a:pt x="277639" y="0"/>
                </a:lnTo>
                <a:lnTo>
                  <a:pt x="278027" y="953"/>
                </a:lnTo>
                <a:lnTo>
                  <a:pt x="277333" y="2540"/>
                </a:lnTo>
                <a:lnTo>
                  <a:pt x="273926" y="7381"/>
                </a:lnTo>
                <a:lnTo>
                  <a:pt x="272695" y="7778"/>
                </a:lnTo>
                <a:lnTo>
                  <a:pt x="268786" y="8219"/>
                </a:lnTo>
                <a:lnTo>
                  <a:pt x="266410" y="9290"/>
                </a:lnTo>
                <a:lnTo>
                  <a:pt x="258515" y="14395"/>
                </a:lnTo>
                <a:lnTo>
                  <a:pt x="252959" y="15922"/>
                </a:lnTo>
                <a:lnTo>
                  <a:pt x="217170" y="25885"/>
                </a:lnTo>
                <a:lnTo>
                  <a:pt x="205329" y="29639"/>
                </a:lnTo>
                <a:lnTo>
                  <a:pt x="195531" y="33095"/>
                </a:lnTo>
                <a:lnTo>
                  <a:pt x="187094" y="36351"/>
                </a:lnTo>
                <a:lnTo>
                  <a:pt x="179563" y="38521"/>
                </a:lnTo>
                <a:lnTo>
                  <a:pt x="172638" y="39969"/>
                </a:lnTo>
                <a:lnTo>
                  <a:pt x="166116" y="40933"/>
                </a:lnTo>
                <a:lnTo>
                  <a:pt x="158911" y="41577"/>
                </a:lnTo>
                <a:lnTo>
                  <a:pt x="151250" y="42005"/>
                </a:lnTo>
                <a:lnTo>
                  <a:pt x="143285" y="42291"/>
                </a:lnTo>
                <a:lnTo>
                  <a:pt x="132260" y="43434"/>
                </a:lnTo>
                <a:lnTo>
                  <a:pt x="104770" y="47244"/>
                </a:lnTo>
                <a:lnTo>
                  <a:pt x="89439" y="48641"/>
                </a:lnTo>
                <a:lnTo>
                  <a:pt x="73503" y="49572"/>
                </a:lnTo>
                <a:lnTo>
                  <a:pt x="29617" y="51067"/>
                </a:lnTo>
                <a:lnTo>
                  <a:pt x="25049" y="52143"/>
                </a:lnTo>
                <a:lnTo>
                  <a:pt x="22004" y="53812"/>
                </a:lnTo>
                <a:lnTo>
                  <a:pt x="12566" y="63335"/>
                </a:lnTo>
                <a:lnTo>
                  <a:pt x="10823" y="66036"/>
                </a:lnTo>
                <a:lnTo>
                  <a:pt x="8889" y="71577"/>
                </a:lnTo>
                <a:lnTo>
                  <a:pt x="7799" y="84602"/>
                </a:lnTo>
                <a:lnTo>
                  <a:pt x="5004" y="95068"/>
                </a:lnTo>
                <a:lnTo>
                  <a:pt x="616" y="109131"/>
                </a:lnTo>
                <a:lnTo>
                  <a:pt x="0" y="112759"/>
                </a:lnTo>
                <a:lnTo>
                  <a:pt x="1855" y="124410"/>
                </a:lnTo>
                <a:lnTo>
                  <a:pt x="4903" y="137209"/>
                </a:lnTo>
                <a:lnTo>
                  <a:pt x="6619" y="150721"/>
                </a:lnTo>
                <a:lnTo>
                  <a:pt x="8079" y="167319"/>
                </a:lnTo>
                <a:lnTo>
                  <a:pt x="11796" y="181997"/>
                </a:lnTo>
                <a:lnTo>
                  <a:pt x="16623" y="195505"/>
                </a:lnTo>
                <a:lnTo>
                  <a:pt x="19244" y="201774"/>
                </a:lnTo>
                <a:lnTo>
                  <a:pt x="22896" y="206906"/>
                </a:lnTo>
                <a:lnTo>
                  <a:pt x="32034" y="215149"/>
                </a:lnTo>
                <a:lnTo>
                  <a:pt x="39905" y="219446"/>
                </a:lnTo>
                <a:lnTo>
                  <a:pt x="46579" y="221357"/>
                </a:lnTo>
                <a:lnTo>
                  <a:pt x="52720" y="222206"/>
                </a:lnTo>
                <a:lnTo>
                  <a:pt x="61164" y="220044"/>
                </a:lnTo>
                <a:lnTo>
                  <a:pt x="70315" y="215907"/>
                </a:lnTo>
                <a:lnTo>
                  <a:pt x="81774" y="208223"/>
                </a:lnTo>
                <a:lnTo>
                  <a:pt x="91539" y="202716"/>
                </a:lnTo>
                <a:lnTo>
                  <a:pt x="99690" y="194554"/>
                </a:lnTo>
                <a:lnTo>
                  <a:pt x="103197" y="189710"/>
                </a:lnTo>
                <a:lnTo>
                  <a:pt x="112173" y="181789"/>
                </a:lnTo>
                <a:lnTo>
                  <a:pt x="122513" y="174140"/>
                </a:lnTo>
                <a:lnTo>
                  <a:pt x="133458" y="164391"/>
                </a:lnTo>
                <a:lnTo>
                  <a:pt x="144673" y="153708"/>
                </a:lnTo>
                <a:lnTo>
                  <a:pt x="156007" y="143562"/>
                </a:lnTo>
                <a:lnTo>
                  <a:pt x="167395" y="135878"/>
                </a:lnTo>
                <a:lnTo>
                  <a:pt x="178806" y="129288"/>
                </a:lnTo>
                <a:lnTo>
                  <a:pt x="190227" y="123184"/>
                </a:lnTo>
                <a:lnTo>
                  <a:pt x="218797" y="108626"/>
                </a:lnTo>
                <a:lnTo>
                  <a:pt x="227686" y="102888"/>
                </a:lnTo>
                <a:lnTo>
                  <a:pt x="231390" y="100025"/>
                </a:lnTo>
                <a:lnTo>
                  <a:pt x="236717" y="98115"/>
                </a:lnTo>
                <a:lnTo>
                  <a:pt x="243125" y="96843"/>
                </a:lnTo>
                <a:lnTo>
                  <a:pt x="250256" y="95995"/>
                </a:lnTo>
                <a:lnTo>
                  <a:pt x="256914" y="95429"/>
                </a:lnTo>
                <a:lnTo>
                  <a:pt x="263258" y="95052"/>
                </a:lnTo>
                <a:lnTo>
                  <a:pt x="275386" y="94633"/>
                </a:lnTo>
                <a:lnTo>
                  <a:pt x="287127" y="94447"/>
                </a:lnTo>
                <a:lnTo>
                  <a:pt x="298695" y="96904"/>
                </a:lnTo>
                <a:lnTo>
                  <a:pt x="304447" y="98892"/>
                </a:lnTo>
                <a:lnTo>
                  <a:pt x="312092" y="102123"/>
                </a:lnTo>
                <a:lnTo>
                  <a:pt x="320998" y="106183"/>
                </a:lnTo>
                <a:lnTo>
                  <a:pt x="330746" y="110793"/>
                </a:lnTo>
                <a:lnTo>
                  <a:pt x="338196" y="115772"/>
                </a:lnTo>
                <a:lnTo>
                  <a:pt x="349015" y="126384"/>
                </a:lnTo>
                <a:lnTo>
                  <a:pt x="359539" y="137451"/>
                </a:lnTo>
                <a:lnTo>
                  <a:pt x="365011" y="143069"/>
                </a:lnTo>
                <a:lnTo>
                  <a:pt x="370566" y="151577"/>
                </a:lnTo>
                <a:lnTo>
                  <a:pt x="376173" y="162011"/>
                </a:lnTo>
                <a:lnTo>
                  <a:pt x="381817" y="173730"/>
                </a:lnTo>
                <a:lnTo>
                  <a:pt x="385578" y="184400"/>
                </a:lnTo>
                <a:lnTo>
                  <a:pt x="388087" y="194371"/>
                </a:lnTo>
                <a:lnTo>
                  <a:pt x="389758" y="203876"/>
                </a:lnTo>
                <a:lnTo>
                  <a:pt x="390873" y="215927"/>
                </a:lnTo>
                <a:lnTo>
                  <a:pt x="391616" y="229676"/>
                </a:lnTo>
                <a:lnTo>
                  <a:pt x="392112" y="244558"/>
                </a:lnTo>
                <a:lnTo>
                  <a:pt x="391490" y="258289"/>
                </a:lnTo>
                <a:lnTo>
                  <a:pt x="390123" y="271253"/>
                </a:lnTo>
                <a:lnTo>
                  <a:pt x="388258" y="283705"/>
                </a:lnTo>
                <a:lnTo>
                  <a:pt x="387016" y="294864"/>
                </a:lnTo>
                <a:lnTo>
                  <a:pt x="386188" y="305161"/>
                </a:lnTo>
                <a:lnTo>
                  <a:pt x="385635" y="314883"/>
                </a:lnTo>
                <a:lnTo>
                  <a:pt x="383362" y="325175"/>
                </a:lnTo>
                <a:lnTo>
                  <a:pt x="379942" y="335846"/>
                </a:lnTo>
                <a:lnTo>
                  <a:pt x="372013" y="356910"/>
                </a:lnTo>
                <a:lnTo>
                  <a:pt x="365315" y="375797"/>
                </a:lnTo>
                <a:lnTo>
                  <a:pt x="361243" y="384834"/>
                </a:lnTo>
                <a:lnTo>
                  <a:pt x="356623" y="393716"/>
                </a:lnTo>
                <a:lnTo>
                  <a:pt x="351638" y="402495"/>
                </a:lnTo>
                <a:lnTo>
                  <a:pt x="346409" y="411205"/>
                </a:lnTo>
                <a:lnTo>
                  <a:pt x="335521" y="428503"/>
                </a:lnTo>
                <a:lnTo>
                  <a:pt x="318680" y="454306"/>
                </a:lnTo>
                <a:lnTo>
                  <a:pt x="311103" y="463843"/>
                </a:lnTo>
                <a:lnTo>
                  <a:pt x="302241" y="474011"/>
                </a:lnTo>
                <a:lnTo>
                  <a:pt x="292524" y="484600"/>
                </a:lnTo>
                <a:lnTo>
                  <a:pt x="284140" y="492612"/>
                </a:lnTo>
                <a:lnTo>
                  <a:pt x="276646" y="498906"/>
                </a:lnTo>
                <a:lnTo>
                  <a:pt x="269745" y="504053"/>
                </a:lnTo>
                <a:lnTo>
                  <a:pt x="263239" y="508438"/>
                </a:lnTo>
                <a:lnTo>
                  <a:pt x="256997" y="512314"/>
                </a:lnTo>
                <a:lnTo>
                  <a:pt x="244982" y="519160"/>
                </a:lnTo>
                <a:lnTo>
                  <a:pt x="233292" y="525378"/>
                </a:lnTo>
                <a:lnTo>
                  <a:pt x="226554" y="528369"/>
                </a:lnTo>
                <a:lnTo>
                  <a:pt x="219206" y="531317"/>
                </a:lnTo>
                <a:lnTo>
                  <a:pt x="211449" y="534234"/>
                </a:lnTo>
                <a:lnTo>
                  <a:pt x="200290" y="537475"/>
                </a:lnTo>
                <a:lnTo>
                  <a:pt x="190251" y="539868"/>
                </a:lnTo>
                <a:lnTo>
                  <a:pt x="176264" y="544106"/>
                </a:lnTo>
                <a:lnTo>
                  <a:pt x="169487" y="544665"/>
                </a:lnTo>
                <a:lnTo>
                  <a:pt x="163063" y="544085"/>
                </a:lnTo>
                <a:lnTo>
                  <a:pt x="148167" y="540861"/>
                </a:lnTo>
                <a:lnTo>
                  <a:pt x="141036" y="540303"/>
                </a:lnTo>
                <a:lnTo>
                  <a:pt x="139334" y="539272"/>
                </a:lnTo>
                <a:lnTo>
                  <a:pt x="138198" y="537632"/>
                </a:lnTo>
                <a:lnTo>
                  <a:pt x="127355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85"/>
          <p:cNvSpPr/>
          <p:nvPr/>
        </p:nvSpPr>
        <p:spPr>
          <a:xfrm>
            <a:off x="5698631" y="5486755"/>
            <a:ext cx="905052" cy="68225"/>
          </a:xfrm>
          <a:custGeom>
            <a:avLst/>
            <a:gdLst/>
            <a:ahLst/>
            <a:cxnLst/>
            <a:rect l="0" t="0" r="0" b="0"/>
            <a:pathLst>
              <a:path w="905052" h="68225">
                <a:moveTo>
                  <a:pt x="4939" y="16790"/>
                </a:moveTo>
                <a:lnTo>
                  <a:pt x="0" y="16790"/>
                </a:lnTo>
                <a:lnTo>
                  <a:pt x="2109" y="16790"/>
                </a:lnTo>
                <a:lnTo>
                  <a:pt x="4957" y="17742"/>
                </a:lnTo>
                <a:lnTo>
                  <a:pt x="8761" y="19330"/>
                </a:lnTo>
                <a:lnTo>
                  <a:pt x="13202" y="21340"/>
                </a:lnTo>
                <a:lnTo>
                  <a:pt x="17115" y="22681"/>
                </a:lnTo>
                <a:lnTo>
                  <a:pt x="24003" y="24171"/>
                </a:lnTo>
                <a:lnTo>
                  <a:pt x="48430" y="25205"/>
                </a:lnTo>
                <a:lnTo>
                  <a:pt x="124274" y="25360"/>
                </a:lnTo>
                <a:lnTo>
                  <a:pt x="133073" y="24408"/>
                </a:lnTo>
                <a:lnTo>
                  <a:pt x="141797" y="22821"/>
                </a:lnTo>
                <a:lnTo>
                  <a:pt x="150470" y="20811"/>
                </a:lnTo>
                <a:lnTo>
                  <a:pt x="160062" y="19470"/>
                </a:lnTo>
                <a:lnTo>
                  <a:pt x="180880" y="17981"/>
                </a:lnTo>
                <a:lnTo>
                  <a:pt x="191765" y="16631"/>
                </a:lnTo>
                <a:lnTo>
                  <a:pt x="202832" y="14779"/>
                </a:lnTo>
                <a:lnTo>
                  <a:pt x="214020" y="12592"/>
                </a:lnTo>
                <a:lnTo>
                  <a:pt x="225288" y="11134"/>
                </a:lnTo>
                <a:lnTo>
                  <a:pt x="247970" y="9514"/>
                </a:lnTo>
                <a:lnTo>
                  <a:pt x="270750" y="8793"/>
                </a:lnTo>
                <a:lnTo>
                  <a:pt x="320969" y="8331"/>
                </a:lnTo>
                <a:lnTo>
                  <a:pt x="339451" y="7341"/>
                </a:lnTo>
                <a:lnTo>
                  <a:pt x="407160" y="2348"/>
                </a:lnTo>
                <a:lnTo>
                  <a:pt x="446594" y="846"/>
                </a:lnTo>
                <a:lnTo>
                  <a:pt x="496374" y="0"/>
                </a:lnTo>
                <a:lnTo>
                  <a:pt x="511632" y="834"/>
                </a:lnTo>
                <a:lnTo>
                  <a:pt x="526566" y="2343"/>
                </a:lnTo>
                <a:lnTo>
                  <a:pt x="541286" y="4301"/>
                </a:lnTo>
                <a:lnTo>
                  <a:pt x="598280" y="9016"/>
                </a:lnTo>
                <a:lnTo>
                  <a:pt x="634815" y="11608"/>
                </a:lnTo>
                <a:lnTo>
                  <a:pt x="662981" y="14287"/>
                </a:lnTo>
                <a:lnTo>
                  <a:pt x="685568" y="17027"/>
                </a:lnTo>
                <a:lnTo>
                  <a:pt x="704437" y="19805"/>
                </a:lnTo>
                <a:lnTo>
                  <a:pt x="723683" y="23562"/>
                </a:lnTo>
                <a:lnTo>
                  <a:pt x="743182" y="27973"/>
                </a:lnTo>
                <a:lnTo>
                  <a:pt x="762848" y="32817"/>
                </a:lnTo>
                <a:lnTo>
                  <a:pt x="779769" y="36047"/>
                </a:lnTo>
                <a:lnTo>
                  <a:pt x="794860" y="38200"/>
                </a:lnTo>
                <a:lnTo>
                  <a:pt x="808730" y="39636"/>
                </a:lnTo>
                <a:lnTo>
                  <a:pt x="819882" y="41545"/>
                </a:lnTo>
                <a:lnTo>
                  <a:pt x="829222" y="43771"/>
                </a:lnTo>
                <a:lnTo>
                  <a:pt x="837353" y="46207"/>
                </a:lnTo>
                <a:lnTo>
                  <a:pt x="844679" y="48784"/>
                </a:lnTo>
                <a:lnTo>
                  <a:pt x="851468" y="51454"/>
                </a:lnTo>
                <a:lnTo>
                  <a:pt x="857899" y="54187"/>
                </a:lnTo>
                <a:lnTo>
                  <a:pt x="864091" y="56009"/>
                </a:lnTo>
                <a:lnTo>
                  <a:pt x="876052" y="58033"/>
                </a:lnTo>
                <a:lnTo>
                  <a:pt x="880956" y="59525"/>
                </a:lnTo>
                <a:lnTo>
                  <a:pt x="885177" y="61473"/>
                </a:lnTo>
                <a:lnTo>
                  <a:pt x="888945" y="63723"/>
                </a:lnTo>
                <a:lnTo>
                  <a:pt x="892408" y="65224"/>
                </a:lnTo>
                <a:lnTo>
                  <a:pt x="895670" y="66224"/>
                </a:lnTo>
                <a:lnTo>
                  <a:pt x="905051" y="682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86"/>
          <p:cNvSpPr/>
          <p:nvPr/>
        </p:nvSpPr>
        <p:spPr>
          <a:xfrm>
            <a:off x="5685119" y="5889307"/>
            <a:ext cx="421359" cy="42864"/>
          </a:xfrm>
          <a:custGeom>
            <a:avLst/>
            <a:gdLst/>
            <a:ahLst/>
            <a:cxnLst/>
            <a:rect l="0" t="0" r="0" b="0"/>
            <a:pathLst>
              <a:path w="421359" h="42864">
                <a:moveTo>
                  <a:pt x="9878" y="0"/>
                </a:moveTo>
                <a:lnTo>
                  <a:pt x="0" y="0"/>
                </a:lnTo>
                <a:lnTo>
                  <a:pt x="25864" y="0"/>
                </a:lnTo>
                <a:lnTo>
                  <a:pt x="32918" y="953"/>
                </a:lnTo>
                <a:lnTo>
                  <a:pt x="41431" y="2540"/>
                </a:lnTo>
                <a:lnTo>
                  <a:pt x="50916" y="4551"/>
                </a:lnTo>
                <a:lnTo>
                  <a:pt x="59144" y="4939"/>
                </a:lnTo>
                <a:lnTo>
                  <a:pt x="66534" y="4245"/>
                </a:lnTo>
                <a:lnTo>
                  <a:pt x="73367" y="2830"/>
                </a:lnTo>
                <a:lnTo>
                  <a:pt x="79826" y="1887"/>
                </a:lnTo>
                <a:lnTo>
                  <a:pt x="92084" y="839"/>
                </a:lnTo>
                <a:lnTo>
                  <a:pt x="100877" y="1512"/>
                </a:lnTo>
                <a:lnTo>
                  <a:pt x="111501" y="2913"/>
                </a:lnTo>
                <a:lnTo>
                  <a:pt x="123347" y="4800"/>
                </a:lnTo>
                <a:lnTo>
                  <a:pt x="138864" y="6057"/>
                </a:lnTo>
                <a:lnTo>
                  <a:pt x="156829" y="6896"/>
                </a:lnTo>
                <a:lnTo>
                  <a:pt x="213107" y="8241"/>
                </a:lnTo>
                <a:lnTo>
                  <a:pt x="249693" y="8475"/>
                </a:lnTo>
                <a:lnTo>
                  <a:pt x="261195" y="9460"/>
                </a:lnTo>
                <a:lnTo>
                  <a:pt x="271720" y="11069"/>
                </a:lnTo>
                <a:lnTo>
                  <a:pt x="281595" y="13094"/>
                </a:lnTo>
                <a:lnTo>
                  <a:pt x="289130" y="14445"/>
                </a:lnTo>
                <a:lnTo>
                  <a:pt x="295106" y="15345"/>
                </a:lnTo>
                <a:lnTo>
                  <a:pt x="300042" y="15945"/>
                </a:lnTo>
                <a:lnTo>
                  <a:pt x="305238" y="17297"/>
                </a:lnTo>
                <a:lnTo>
                  <a:pt x="310608" y="19152"/>
                </a:lnTo>
                <a:lnTo>
                  <a:pt x="316092" y="21340"/>
                </a:lnTo>
                <a:lnTo>
                  <a:pt x="323558" y="22799"/>
                </a:lnTo>
                <a:lnTo>
                  <a:pt x="332346" y="23772"/>
                </a:lnTo>
                <a:lnTo>
                  <a:pt x="342014" y="24421"/>
                </a:lnTo>
                <a:lnTo>
                  <a:pt x="350364" y="25805"/>
                </a:lnTo>
                <a:lnTo>
                  <a:pt x="357836" y="27681"/>
                </a:lnTo>
                <a:lnTo>
                  <a:pt x="364723" y="29884"/>
                </a:lnTo>
                <a:lnTo>
                  <a:pt x="370266" y="31353"/>
                </a:lnTo>
                <a:lnTo>
                  <a:pt x="374914" y="32332"/>
                </a:lnTo>
                <a:lnTo>
                  <a:pt x="383571" y="33420"/>
                </a:lnTo>
                <a:lnTo>
                  <a:pt x="388547" y="33710"/>
                </a:lnTo>
                <a:lnTo>
                  <a:pt x="421358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87"/>
          <p:cNvSpPr/>
          <p:nvPr/>
        </p:nvSpPr>
        <p:spPr>
          <a:xfrm>
            <a:off x="6166945" y="5726429"/>
            <a:ext cx="388993" cy="668657"/>
          </a:xfrm>
          <a:custGeom>
            <a:avLst/>
            <a:gdLst/>
            <a:ahLst/>
            <a:cxnLst/>
            <a:rect l="0" t="0" r="0" b="0"/>
            <a:pathLst>
              <a:path w="388993" h="668657">
                <a:moveTo>
                  <a:pt x="256714" y="8573"/>
                </a:moveTo>
                <a:lnTo>
                  <a:pt x="249333" y="1192"/>
                </a:lnTo>
                <a:lnTo>
                  <a:pt x="239394" y="354"/>
                </a:lnTo>
                <a:lnTo>
                  <a:pt x="228934" y="105"/>
                </a:lnTo>
                <a:lnTo>
                  <a:pt x="34736" y="0"/>
                </a:lnTo>
                <a:lnTo>
                  <a:pt x="31577" y="1906"/>
                </a:lnTo>
                <a:lnTo>
                  <a:pt x="29470" y="5081"/>
                </a:lnTo>
                <a:lnTo>
                  <a:pt x="27130" y="12736"/>
                </a:lnTo>
                <a:lnTo>
                  <a:pt x="24860" y="23353"/>
                </a:lnTo>
                <a:lnTo>
                  <a:pt x="20953" y="32922"/>
                </a:lnTo>
                <a:lnTo>
                  <a:pt x="18582" y="53685"/>
                </a:lnTo>
                <a:lnTo>
                  <a:pt x="17528" y="79105"/>
                </a:lnTo>
                <a:lnTo>
                  <a:pt x="17060" y="99928"/>
                </a:lnTo>
                <a:lnTo>
                  <a:pt x="15982" y="110434"/>
                </a:lnTo>
                <a:lnTo>
                  <a:pt x="14311" y="121248"/>
                </a:lnTo>
                <a:lnTo>
                  <a:pt x="12245" y="132268"/>
                </a:lnTo>
                <a:lnTo>
                  <a:pt x="9915" y="153901"/>
                </a:lnTo>
                <a:lnTo>
                  <a:pt x="1094" y="263084"/>
                </a:lnTo>
                <a:lnTo>
                  <a:pt x="0" y="281575"/>
                </a:lnTo>
                <a:lnTo>
                  <a:pt x="799" y="283919"/>
                </a:lnTo>
                <a:lnTo>
                  <a:pt x="2284" y="284530"/>
                </a:lnTo>
                <a:lnTo>
                  <a:pt x="4227" y="283984"/>
                </a:lnTo>
                <a:lnTo>
                  <a:pt x="8925" y="280838"/>
                </a:lnTo>
                <a:lnTo>
                  <a:pt x="25364" y="266430"/>
                </a:lnTo>
                <a:lnTo>
                  <a:pt x="41815" y="253669"/>
                </a:lnTo>
                <a:lnTo>
                  <a:pt x="49630" y="247218"/>
                </a:lnTo>
                <a:lnTo>
                  <a:pt x="56746" y="241012"/>
                </a:lnTo>
                <a:lnTo>
                  <a:pt x="63395" y="234970"/>
                </a:lnTo>
                <a:lnTo>
                  <a:pt x="75862" y="223176"/>
                </a:lnTo>
                <a:lnTo>
                  <a:pt x="81854" y="217365"/>
                </a:lnTo>
                <a:lnTo>
                  <a:pt x="91563" y="210632"/>
                </a:lnTo>
                <a:lnTo>
                  <a:pt x="103751" y="203287"/>
                </a:lnTo>
                <a:lnTo>
                  <a:pt x="128723" y="189410"/>
                </a:lnTo>
                <a:lnTo>
                  <a:pt x="146172" y="180068"/>
                </a:lnTo>
                <a:lnTo>
                  <a:pt x="155397" y="176243"/>
                </a:lnTo>
                <a:lnTo>
                  <a:pt x="165357" y="172740"/>
                </a:lnTo>
                <a:lnTo>
                  <a:pt x="175807" y="169453"/>
                </a:lnTo>
                <a:lnTo>
                  <a:pt x="184678" y="167261"/>
                </a:lnTo>
                <a:lnTo>
                  <a:pt x="192498" y="165800"/>
                </a:lnTo>
                <a:lnTo>
                  <a:pt x="199616" y="164826"/>
                </a:lnTo>
                <a:lnTo>
                  <a:pt x="207219" y="164177"/>
                </a:lnTo>
                <a:lnTo>
                  <a:pt x="215145" y="163744"/>
                </a:lnTo>
                <a:lnTo>
                  <a:pt x="231572" y="163263"/>
                </a:lnTo>
                <a:lnTo>
                  <a:pt x="248397" y="163049"/>
                </a:lnTo>
                <a:lnTo>
                  <a:pt x="256885" y="163945"/>
                </a:lnTo>
                <a:lnTo>
                  <a:pt x="265401" y="165494"/>
                </a:lnTo>
                <a:lnTo>
                  <a:pt x="273935" y="167480"/>
                </a:lnTo>
                <a:lnTo>
                  <a:pt x="284387" y="171661"/>
                </a:lnTo>
                <a:lnTo>
                  <a:pt x="296119" y="177306"/>
                </a:lnTo>
                <a:lnTo>
                  <a:pt x="308701" y="183926"/>
                </a:lnTo>
                <a:lnTo>
                  <a:pt x="318995" y="190245"/>
                </a:lnTo>
                <a:lnTo>
                  <a:pt x="327762" y="196363"/>
                </a:lnTo>
                <a:lnTo>
                  <a:pt x="335512" y="202347"/>
                </a:lnTo>
                <a:lnTo>
                  <a:pt x="342584" y="208240"/>
                </a:lnTo>
                <a:lnTo>
                  <a:pt x="349203" y="214075"/>
                </a:lnTo>
                <a:lnTo>
                  <a:pt x="355521" y="219869"/>
                </a:lnTo>
                <a:lnTo>
                  <a:pt x="365081" y="233928"/>
                </a:lnTo>
                <a:lnTo>
                  <a:pt x="372505" y="249700"/>
                </a:lnTo>
                <a:lnTo>
                  <a:pt x="378980" y="266236"/>
                </a:lnTo>
                <a:lnTo>
                  <a:pt x="382039" y="277503"/>
                </a:lnTo>
                <a:lnTo>
                  <a:pt x="385032" y="290730"/>
                </a:lnTo>
                <a:lnTo>
                  <a:pt x="387979" y="305262"/>
                </a:lnTo>
                <a:lnTo>
                  <a:pt x="388992" y="317809"/>
                </a:lnTo>
                <a:lnTo>
                  <a:pt x="388715" y="329030"/>
                </a:lnTo>
                <a:lnTo>
                  <a:pt x="385866" y="349119"/>
                </a:lnTo>
                <a:lnTo>
                  <a:pt x="381425" y="367572"/>
                </a:lnTo>
                <a:lnTo>
                  <a:pt x="377002" y="380303"/>
                </a:lnTo>
                <a:lnTo>
                  <a:pt x="371197" y="395458"/>
                </a:lnTo>
                <a:lnTo>
                  <a:pt x="364469" y="412229"/>
                </a:lnTo>
                <a:lnTo>
                  <a:pt x="356173" y="429124"/>
                </a:lnTo>
                <a:lnTo>
                  <a:pt x="346833" y="446103"/>
                </a:lnTo>
                <a:lnTo>
                  <a:pt x="336796" y="463137"/>
                </a:lnTo>
                <a:lnTo>
                  <a:pt x="327247" y="478304"/>
                </a:lnTo>
                <a:lnTo>
                  <a:pt x="318024" y="492224"/>
                </a:lnTo>
                <a:lnTo>
                  <a:pt x="287240" y="537391"/>
                </a:lnTo>
                <a:lnTo>
                  <a:pt x="278970" y="545903"/>
                </a:lnTo>
                <a:lnTo>
                  <a:pt x="269647" y="553483"/>
                </a:lnTo>
                <a:lnTo>
                  <a:pt x="259620" y="560441"/>
                </a:lnTo>
                <a:lnTo>
                  <a:pt x="225621" y="585953"/>
                </a:lnTo>
                <a:lnTo>
                  <a:pt x="204553" y="602090"/>
                </a:lnTo>
                <a:lnTo>
                  <a:pt x="188603" y="613801"/>
                </a:lnTo>
                <a:lnTo>
                  <a:pt x="176064" y="622561"/>
                </a:lnTo>
                <a:lnTo>
                  <a:pt x="165800" y="629353"/>
                </a:lnTo>
                <a:lnTo>
                  <a:pt x="155147" y="635787"/>
                </a:lnTo>
                <a:lnTo>
                  <a:pt x="144236" y="641981"/>
                </a:lnTo>
                <a:lnTo>
                  <a:pt x="115755" y="657259"/>
                </a:lnTo>
                <a:lnTo>
                  <a:pt x="108449" y="661059"/>
                </a:lnTo>
                <a:lnTo>
                  <a:pt x="101673" y="663591"/>
                </a:lnTo>
                <a:lnTo>
                  <a:pt x="95251" y="665279"/>
                </a:lnTo>
                <a:lnTo>
                  <a:pt x="76692" y="6686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88"/>
          <p:cNvSpPr/>
          <p:nvPr/>
        </p:nvSpPr>
        <p:spPr>
          <a:xfrm>
            <a:off x="7548555" y="4981814"/>
            <a:ext cx="212415" cy="547449"/>
          </a:xfrm>
          <a:custGeom>
            <a:avLst/>
            <a:gdLst/>
            <a:ahLst/>
            <a:cxnLst/>
            <a:rect l="0" t="0" r="0" b="0"/>
            <a:pathLst>
              <a:path w="212415" h="547449">
                <a:moveTo>
                  <a:pt x="23820" y="7381"/>
                </a:moveTo>
                <a:lnTo>
                  <a:pt x="14718" y="2830"/>
                </a:lnTo>
                <a:lnTo>
                  <a:pt x="11085" y="1489"/>
                </a:lnTo>
                <a:lnTo>
                  <a:pt x="4508" y="0"/>
                </a:lnTo>
                <a:lnTo>
                  <a:pt x="2372" y="555"/>
                </a:lnTo>
                <a:lnTo>
                  <a:pt x="949" y="1878"/>
                </a:lnTo>
                <a:lnTo>
                  <a:pt x="0" y="3712"/>
                </a:lnTo>
                <a:lnTo>
                  <a:pt x="320" y="6840"/>
                </a:lnTo>
                <a:lnTo>
                  <a:pt x="5137" y="23008"/>
                </a:lnTo>
                <a:lnTo>
                  <a:pt x="5649" y="26371"/>
                </a:lnTo>
                <a:lnTo>
                  <a:pt x="11299" y="40268"/>
                </a:lnTo>
                <a:lnTo>
                  <a:pt x="22650" y="64433"/>
                </a:lnTo>
                <a:lnTo>
                  <a:pt x="29015" y="78457"/>
                </a:lnTo>
                <a:lnTo>
                  <a:pt x="35019" y="94215"/>
                </a:lnTo>
                <a:lnTo>
                  <a:pt x="38905" y="102418"/>
                </a:lnTo>
                <a:lnTo>
                  <a:pt x="43402" y="110744"/>
                </a:lnTo>
                <a:lnTo>
                  <a:pt x="48305" y="119152"/>
                </a:lnTo>
                <a:lnTo>
                  <a:pt x="52525" y="127615"/>
                </a:lnTo>
                <a:lnTo>
                  <a:pt x="56292" y="136114"/>
                </a:lnTo>
                <a:lnTo>
                  <a:pt x="90784" y="221042"/>
                </a:lnTo>
                <a:lnTo>
                  <a:pt x="104699" y="252201"/>
                </a:lnTo>
                <a:lnTo>
                  <a:pt x="110124" y="265844"/>
                </a:lnTo>
                <a:lnTo>
                  <a:pt x="114694" y="278750"/>
                </a:lnTo>
                <a:lnTo>
                  <a:pt x="118692" y="291163"/>
                </a:lnTo>
                <a:lnTo>
                  <a:pt x="130755" y="325276"/>
                </a:lnTo>
                <a:lnTo>
                  <a:pt x="146594" y="369648"/>
                </a:lnTo>
                <a:lnTo>
                  <a:pt x="166334" y="427468"/>
                </a:lnTo>
                <a:lnTo>
                  <a:pt x="180187" y="470946"/>
                </a:lnTo>
                <a:lnTo>
                  <a:pt x="193341" y="514304"/>
                </a:lnTo>
                <a:lnTo>
                  <a:pt x="196841" y="525352"/>
                </a:lnTo>
                <a:lnTo>
                  <a:pt x="200127" y="532717"/>
                </a:lnTo>
                <a:lnTo>
                  <a:pt x="203271" y="537628"/>
                </a:lnTo>
                <a:lnTo>
                  <a:pt x="212414" y="5474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9"/>
          <p:cNvSpPr/>
          <p:nvPr/>
        </p:nvSpPr>
        <p:spPr>
          <a:xfrm>
            <a:off x="7461510" y="4972050"/>
            <a:ext cx="368041" cy="479872"/>
          </a:xfrm>
          <a:custGeom>
            <a:avLst/>
            <a:gdLst/>
            <a:ahLst/>
            <a:cxnLst/>
            <a:rect l="0" t="0" r="0" b="0"/>
            <a:pathLst>
              <a:path w="368041" h="479872">
                <a:moveTo>
                  <a:pt x="368040" y="0"/>
                </a:moveTo>
                <a:lnTo>
                  <a:pt x="358938" y="4551"/>
                </a:lnTo>
                <a:lnTo>
                  <a:pt x="356257" y="7796"/>
                </a:lnTo>
                <a:lnTo>
                  <a:pt x="354470" y="11865"/>
                </a:lnTo>
                <a:lnTo>
                  <a:pt x="353278" y="16482"/>
                </a:lnTo>
                <a:lnTo>
                  <a:pt x="346874" y="29233"/>
                </a:lnTo>
                <a:lnTo>
                  <a:pt x="342499" y="36633"/>
                </a:lnTo>
                <a:lnTo>
                  <a:pt x="338630" y="44424"/>
                </a:lnTo>
                <a:lnTo>
                  <a:pt x="335098" y="52476"/>
                </a:lnTo>
                <a:lnTo>
                  <a:pt x="331791" y="60701"/>
                </a:lnTo>
                <a:lnTo>
                  <a:pt x="326729" y="69995"/>
                </a:lnTo>
                <a:lnTo>
                  <a:pt x="320497" y="80001"/>
                </a:lnTo>
                <a:lnTo>
                  <a:pt x="313484" y="90481"/>
                </a:lnTo>
                <a:lnTo>
                  <a:pt x="306904" y="101278"/>
                </a:lnTo>
                <a:lnTo>
                  <a:pt x="300613" y="112286"/>
                </a:lnTo>
                <a:lnTo>
                  <a:pt x="294514" y="123435"/>
                </a:lnTo>
                <a:lnTo>
                  <a:pt x="287589" y="134677"/>
                </a:lnTo>
                <a:lnTo>
                  <a:pt x="280116" y="145982"/>
                </a:lnTo>
                <a:lnTo>
                  <a:pt x="272277" y="157329"/>
                </a:lnTo>
                <a:lnTo>
                  <a:pt x="265146" y="168703"/>
                </a:lnTo>
                <a:lnTo>
                  <a:pt x="258486" y="180096"/>
                </a:lnTo>
                <a:lnTo>
                  <a:pt x="245054" y="203868"/>
                </a:lnTo>
                <a:lnTo>
                  <a:pt x="229560" y="230308"/>
                </a:lnTo>
                <a:lnTo>
                  <a:pt x="221427" y="243073"/>
                </a:lnTo>
                <a:lnTo>
                  <a:pt x="213148" y="255394"/>
                </a:lnTo>
                <a:lnTo>
                  <a:pt x="196329" y="279243"/>
                </a:lnTo>
                <a:lnTo>
                  <a:pt x="179329" y="302543"/>
                </a:lnTo>
                <a:lnTo>
                  <a:pt x="168890" y="317901"/>
                </a:lnTo>
                <a:lnTo>
                  <a:pt x="144591" y="355284"/>
                </a:lnTo>
                <a:lnTo>
                  <a:pt x="133349" y="371158"/>
                </a:lnTo>
                <a:lnTo>
                  <a:pt x="122996" y="384599"/>
                </a:lnTo>
                <a:lnTo>
                  <a:pt x="113238" y="396416"/>
                </a:lnTo>
                <a:lnTo>
                  <a:pt x="104827" y="407153"/>
                </a:lnTo>
                <a:lnTo>
                  <a:pt x="97315" y="417167"/>
                </a:lnTo>
                <a:lnTo>
                  <a:pt x="90401" y="426701"/>
                </a:lnTo>
                <a:lnTo>
                  <a:pt x="83888" y="434010"/>
                </a:lnTo>
                <a:lnTo>
                  <a:pt x="77640" y="439835"/>
                </a:lnTo>
                <a:lnTo>
                  <a:pt x="71569" y="444670"/>
                </a:lnTo>
                <a:lnTo>
                  <a:pt x="65618" y="449800"/>
                </a:lnTo>
                <a:lnTo>
                  <a:pt x="59745" y="455124"/>
                </a:lnTo>
                <a:lnTo>
                  <a:pt x="53925" y="460578"/>
                </a:lnTo>
                <a:lnTo>
                  <a:pt x="47187" y="465167"/>
                </a:lnTo>
                <a:lnTo>
                  <a:pt x="39838" y="469179"/>
                </a:lnTo>
                <a:lnTo>
                  <a:pt x="32081" y="472806"/>
                </a:lnTo>
                <a:lnTo>
                  <a:pt x="20923" y="476836"/>
                </a:lnTo>
                <a:lnTo>
                  <a:pt x="12788" y="478627"/>
                </a:lnTo>
                <a:lnTo>
                  <a:pt x="1370" y="479871"/>
                </a:lnTo>
                <a:lnTo>
                  <a:pt x="721" y="478981"/>
                </a:lnTo>
                <a:lnTo>
                  <a:pt x="0" y="475453"/>
                </a:lnTo>
                <a:lnTo>
                  <a:pt x="760" y="473178"/>
                </a:lnTo>
                <a:lnTo>
                  <a:pt x="7995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0"/>
          <p:cNvSpPr/>
          <p:nvPr/>
        </p:nvSpPr>
        <p:spPr>
          <a:xfrm>
            <a:off x="7898130" y="5023485"/>
            <a:ext cx="360046" cy="77153"/>
          </a:xfrm>
          <a:custGeom>
            <a:avLst/>
            <a:gdLst/>
            <a:ahLst/>
            <a:cxnLst/>
            <a:rect l="0" t="0" r="0" b="0"/>
            <a:pathLst>
              <a:path w="360046" h="77153">
                <a:moveTo>
                  <a:pt x="0" y="77152"/>
                </a:moveTo>
                <a:lnTo>
                  <a:pt x="13652" y="72602"/>
                </a:lnTo>
                <a:lnTo>
                  <a:pt x="22895" y="70367"/>
                </a:lnTo>
                <a:lnTo>
                  <a:pt x="32082" y="68422"/>
                </a:lnTo>
                <a:lnTo>
                  <a:pt x="38534" y="66569"/>
                </a:lnTo>
                <a:lnTo>
                  <a:pt x="45691" y="64382"/>
                </a:lnTo>
                <a:lnTo>
                  <a:pt x="52368" y="61971"/>
                </a:lnTo>
                <a:lnTo>
                  <a:pt x="58724" y="59412"/>
                </a:lnTo>
                <a:lnTo>
                  <a:pt x="64866" y="56752"/>
                </a:lnTo>
                <a:lnTo>
                  <a:pt x="71819" y="54980"/>
                </a:lnTo>
                <a:lnTo>
                  <a:pt x="79312" y="53798"/>
                </a:lnTo>
                <a:lnTo>
                  <a:pt x="87164" y="53010"/>
                </a:lnTo>
                <a:lnTo>
                  <a:pt x="95257" y="51532"/>
                </a:lnTo>
                <a:lnTo>
                  <a:pt x="103510" y="49595"/>
                </a:lnTo>
                <a:lnTo>
                  <a:pt x="111869" y="47351"/>
                </a:lnTo>
                <a:lnTo>
                  <a:pt x="128776" y="42317"/>
                </a:lnTo>
                <a:lnTo>
                  <a:pt x="171475" y="28503"/>
                </a:lnTo>
                <a:lnTo>
                  <a:pt x="214315" y="14278"/>
                </a:lnTo>
                <a:lnTo>
                  <a:pt x="222887" y="12376"/>
                </a:lnTo>
                <a:lnTo>
                  <a:pt x="231458" y="11108"/>
                </a:lnTo>
                <a:lnTo>
                  <a:pt x="240031" y="10263"/>
                </a:lnTo>
                <a:lnTo>
                  <a:pt x="247651" y="9699"/>
                </a:lnTo>
                <a:lnTo>
                  <a:pt x="254635" y="9324"/>
                </a:lnTo>
                <a:lnTo>
                  <a:pt x="261197" y="9073"/>
                </a:lnTo>
                <a:lnTo>
                  <a:pt x="270334" y="7954"/>
                </a:lnTo>
                <a:lnTo>
                  <a:pt x="281187" y="6255"/>
                </a:lnTo>
                <a:lnTo>
                  <a:pt x="293186" y="4170"/>
                </a:lnTo>
                <a:lnTo>
                  <a:pt x="302137" y="2780"/>
                </a:lnTo>
                <a:lnTo>
                  <a:pt x="309058" y="1853"/>
                </a:lnTo>
                <a:lnTo>
                  <a:pt x="320238" y="823"/>
                </a:lnTo>
                <a:lnTo>
                  <a:pt x="325888" y="549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91"/>
          <p:cNvSpPr/>
          <p:nvPr/>
        </p:nvSpPr>
        <p:spPr>
          <a:xfrm>
            <a:off x="7855267" y="5160645"/>
            <a:ext cx="428626" cy="94298"/>
          </a:xfrm>
          <a:custGeom>
            <a:avLst/>
            <a:gdLst/>
            <a:ahLst/>
            <a:cxnLst/>
            <a:rect l="0" t="0" r="0" b="0"/>
            <a:pathLst>
              <a:path w="428626" h="94298">
                <a:moveTo>
                  <a:pt x="0" y="94297"/>
                </a:moveTo>
                <a:lnTo>
                  <a:pt x="4551" y="85196"/>
                </a:lnTo>
                <a:lnTo>
                  <a:pt x="7797" y="81562"/>
                </a:lnTo>
                <a:lnTo>
                  <a:pt x="11865" y="78187"/>
                </a:lnTo>
                <a:lnTo>
                  <a:pt x="16482" y="74985"/>
                </a:lnTo>
                <a:lnTo>
                  <a:pt x="22418" y="71897"/>
                </a:lnTo>
                <a:lnTo>
                  <a:pt x="29233" y="68886"/>
                </a:lnTo>
                <a:lnTo>
                  <a:pt x="36634" y="65926"/>
                </a:lnTo>
                <a:lnTo>
                  <a:pt x="60097" y="57558"/>
                </a:lnTo>
                <a:lnTo>
                  <a:pt x="74355" y="52660"/>
                </a:lnTo>
                <a:lnTo>
                  <a:pt x="87669" y="48441"/>
                </a:lnTo>
                <a:lnTo>
                  <a:pt x="126517" y="37001"/>
                </a:lnTo>
                <a:lnTo>
                  <a:pt x="171472" y="22922"/>
                </a:lnTo>
                <a:lnTo>
                  <a:pt x="197495" y="15585"/>
                </a:lnTo>
                <a:lnTo>
                  <a:pt x="208815" y="13248"/>
                </a:lnTo>
                <a:lnTo>
                  <a:pt x="219220" y="11689"/>
                </a:lnTo>
                <a:lnTo>
                  <a:pt x="229015" y="10650"/>
                </a:lnTo>
                <a:lnTo>
                  <a:pt x="238402" y="9957"/>
                </a:lnTo>
                <a:lnTo>
                  <a:pt x="247517" y="9496"/>
                </a:lnTo>
                <a:lnTo>
                  <a:pt x="256452" y="9188"/>
                </a:lnTo>
                <a:lnTo>
                  <a:pt x="265265" y="8030"/>
                </a:lnTo>
                <a:lnTo>
                  <a:pt x="273999" y="6306"/>
                </a:lnTo>
                <a:lnTo>
                  <a:pt x="282678" y="4204"/>
                </a:lnTo>
                <a:lnTo>
                  <a:pt x="292275" y="2803"/>
                </a:lnTo>
                <a:lnTo>
                  <a:pt x="302482" y="1868"/>
                </a:lnTo>
                <a:lnTo>
                  <a:pt x="313097" y="1245"/>
                </a:lnTo>
                <a:lnTo>
                  <a:pt x="332512" y="553"/>
                </a:lnTo>
                <a:lnTo>
                  <a:pt x="354476" y="246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92"/>
          <p:cNvSpPr/>
          <p:nvPr/>
        </p:nvSpPr>
        <p:spPr>
          <a:xfrm>
            <a:off x="8439093" y="4835391"/>
            <a:ext cx="230563" cy="490318"/>
          </a:xfrm>
          <a:custGeom>
            <a:avLst/>
            <a:gdLst/>
            <a:ahLst/>
            <a:cxnLst/>
            <a:rect l="0" t="0" r="0" b="0"/>
            <a:pathLst>
              <a:path w="230563" h="490318">
                <a:moveTo>
                  <a:pt x="230562" y="59506"/>
                </a:moveTo>
                <a:lnTo>
                  <a:pt x="209572" y="38516"/>
                </a:lnTo>
                <a:lnTo>
                  <a:pt x="206091" y="35988"/>
                </a:lnTo>
                <a:lnTo>
                  <a:pt x="201866" y="33350"/>
                </a:lnTo>
                <a:lnTo>
                  <a:pt x="197143" y="30639"/>
                </a:lnTo>
                <a:lnTo>
                  <a:pt x="193043" y="27879"/>
                </a:lnTo>
                <a:lnTo>
                  <a:pt x="185946" y="22272"/>
                </a:lnTo>
                <a:lnTo>
                  <a:pt x="179618" y="16605"/>
                </a:lnTo>
                <a:lnTo>
                  <a:pt x="173630" y="10912"/>
                </a:lnTo>
                <a:lnTo>
                  <a:pt x="167794" y="5206"/>
                </a:lnTo>
                <a:lnTo>
                  <a:pt x="163952" y="3303"/>
                </a:lnTo>
                <a:lnTo>
                  <a:pt x="159485" y="2035"/>
                </a:lnTo>
                <a:lnTo>
                  <a:pt x="154602" y="1190"/>
                </a:lnTo>
                <a:lnTo>
                  <a:pt x="148490" y="626"/>
                </a:lnTo>
                <a:lnTo>
                  <a:pt x="141557" y="251"/>
                </a:lnTo>
                <a:lnTo>
                  <a:pt x="134078" y="0"/>
                </a:lnTo>
                <a:lnTo>
                  <a:pt x="127186" y="785"/>
                </a:lnTo>
                <a:lnTo>
                  <a:pt x="120688" y="2261"/>
                </a:lnTo>
                <a:lnTo>
                  <a:pt x="114450" y="4198"/>
                </a:lnTo>
                <a:lnTo>
                  <a:pt x="108386" y="6441"/>
                </a:lnTo>
                <a:lnTo>
                  <a:pt x="102439" y="8890"/>
                </a:lnTo>
                <a:lnTo>
                  <a:pt x="96569" y="11474"/>
                </a:lnTo>
                <a:lnTo>
                  <a:pt x="79887" y="19426"/>
                </a:lnTo>
                <a:lnTo>
                  <a:pt x="70104" y="24213"/>
                </a:lnTo>
                <a:lnTo>
                  <a:pt x="62629" y="29310"/>
                </a:lnTo>
                <a:lnTo>
                  <a:pt x="56696" y="34613"/>
                </a:lnTo>
                <a:lnTo>
                  <a:pt x="51785" y="40053"/>
                </a:lnTo>
                <a:lnTo>
                  <a:pt x="46608" y="44632"/>
                </a:lnTo>
                <a:lnTo>
                  <a:pt x="41251" y="48638"/>
                </a:lnTo>
                <a:lnTo>
                  <a:pt x="35774" y="52261"/>
                </a:lnTo>
                <a:lnTo>
                  <a:pt x="31170" y="56581"/>
                </a:lnTo>
                <a:lnTo>
                  <a:pt x="27150" y="61366"/>
                </a:lnTo>
                <a:lnTo>
                  <a:pt x="23516" y="66461"/>
                </a:lnTo>
                <a:lnTo>
                  <a:pt x="19189" y="74620"/>
                </a:lnTo>
                <a:lnTo>
                  <a:pt x="14399" y="84822"/>
                </a:lnTo>
                <a:lnTo>
                  <a:pt x="9301" y="96386"/>
                </a:lnTo>
                <a:lnTo>
                  <a:pt x="5902" y="108857"/>
                </a:lnTo>
                <a:lnTo>
                  <a:pt x="3636" y="121935"/>
                </a:lnTo>
                <a:lnTo>
                  <a:pt x="2125" y="135416"/>
                </a:lnTo>
                <a:lnTo>
                  <a:pt x="1118" y="146308"/>
                </a:lnTo>
                <a:lnTo>
                  <a:pt x="446" y="155474"/>
                </a:lnTo>
                <a:lnTo>
                  <a:pt x="0" y="163489"/>
                </a:lnTo>
                <a:lnTo>
                  <a:pt x="654" y="172643"/>
                </a:lnTo>
                <a:lnTo>
                  <a:pt x="2042" y="182556"/>
                </a:lnTo>
                <a:lnTo>
                  <a:pt x="3921" y="192974"/>
                </a:lnTo>
                <a:lnTo>
                  <a:pt x="8547" y="207090"/>
                </a:lnTo>
                <a:lnTo>
                  <a:pt x="13778" y="216539"/>
                </a:lnTo>
                <a:lnTo>
                  <a:pt x="19279" y="223914"/>
                </a:lnTo>
                <a:lnTo>
                  <a:pt x="22079" y="226261"/>
                </a:lnTo>
                <a:lnTo>
                  <a:pt x="24898" y="227826"/>
                </a:lnTo>
                <a:lnTo>
                  <a:pt x="27730" y="228870"/>
                </a:lnTo>
                <a:lnTo>
                  <a:pt x="33417" y="232569"/>
                </a:lnTo>
                <a:lnTo>
                  <a:pt x="36267" y="234889"/>
                </a:lnTo>
                <a:lnTo>
                  <a:pt x="39119" y="236435"/>
                </a:lnTo>
                <a:lnTo>
                  <a:pt x="44829" y="238154"/>
                </a:lnTo>
                <a:lnTo>
                  <a:pt x="50541" y="238917"/>
                </a:lnTo>
                <a:lnTo>
                  <a:pt x="57207" y="239257"/>
                </a:lnTo>
                <a:lnTo>
                  <a:pt x="66521" y="239408"/>
                </a:lnTo>
                <a:lnTo>
                  <a:pt x="70718" y="238496"/>
                </a:lnTo>
                <a:lnTo>
                  <a:pt x="81177" y="233613"/>
                </a:lnTo>
                <a:lnTo>
                  <a:pt x="87334" y="232137"/>
                </a:lnTo>
                <a:lnTo>
                  <a:pt x="91262" y="230791"/>
                </a:lnTo>
                <a:lnTo>
                  <a:pt x="95786" y="228941"/>
                </a:lnTo>
                <a:lnTo>
                  <a:pt x="100705" y="226755"/>
                </a:lnTo>
                <a:lnTo>
                  <a:pt x="104938" y="223393"/>
                </a:lnTo>
                <a:lnTo>
                  <a:pt x="108713" y="219246"/>
                </a:lnTo>
                <a:lnTo>
                  <a:pt x="115447" y="209559"/>
                </a:lnTo>
                <a:lnTo>
                  <a:pt x="121615" y="198904"/>
                </a:lnTo>
                <a:lnTo>
                  <a:pt x="125545" y="193395"/>
                </a:lnTo>
                <a:lnTo>
                  <a:pt x="130071" y="187819"/>
                </a:lnTo>
                <a:lnTo>
                  <a:pt x="134992" y="182195"/>
                </a:lnTo>
                <a:lnTo>
                  <a:pt x="140179" y="176541"/>
                </a:lnTo>
                <a:lnTo>
                  <a:pt x="151022" y="165180"/>
                </a:lnTo>
                <a:lnTo>
                  <a:pt x="155628" y="158530"/>
                </a:lnTo>
                <a:lnTo>
                  <a:pt x="159651" y="151240"/>
                </a:lnTo>
                <a:lnTo>
                  <a:pt x="163285" y="143522"/>
                </a:lnTo>
                <a:lnTo>
                  <a:pt x="167614" y="136472"/>
                </a:lnTo>
                <a:lnTo>
                  <a:pt x="172403" y="129867"/>
                </a:lnTo>
                <a:lnTo>
                  <a:pt x="177501" y="123558"/>
                </a:lnTo>
                <a:lnTo>
                  <a:pt x="181854" y="117447"/>
                </a:lnTo>
                <a:lnTo>
                  <a:pt x="185706" y="111469"/>
                </a:lnTo>
                <a:lnTo>
                  <a:pt x="192528" y="99746"/>
                </a:lnTo>
                <a:lnTo>
                  <a:pt x="198735" y="88185"/>
                </a:lnTo>
                <a:lnTo>
                  <a:pt x="207585" y="70967"/>
                </a:lnTo>
                <a:lnTo>
                  <a:pt x="213365" y="62060"/>
                </a:lnTo>
                <a:lnTo>
                  <a:pt x="216240" y="58351"/>
                </a:lnTo>
                <a:lnTo>
                  <a:pt x="219108" y="55879"/>
                </a:lnTo>
                <a:lnTo>
                  <a:pt x="221973" y="54231"/>
                </a:lnTo>
                <a:lnTo>
                  <a:pt x="224837" y="53131"/>
                </a:lnTo>
                <a:lnTo>
                  <a:pt x="226744" y="53352"/>
                </a:lnTo>
                <a:lnTo>
                  <a:pt x="228016" y="54450"/>
                </a:lnTo>
                <a:lnTo>
                  <a:pt x="228865" y="56136"/>
                </a:lnTo>
                <a:lnTo>
                  <a:pt x="229430" y="64879"/>
                </a:lnTo>
                <a:lnTo>
                  <a:pt x="230058" y="94914"/>
                </a:lnTo>
                <a:lnTo>
                  <a:pt x="230413" y="136461"/>
                </a:lnTo>
                <a:lnTo>
                  <a:pt x="229510" y="148909"/>
                </a:lnTo>
                <a:lnTo>
                  <a:pt x="227956" y="161018"/>
                </a:lnTo>
                <a:lnTo>
                  <a:pt x="225967" y="172901"/>
                </a:lnTo>
                <a:lnTo>
                  <a:pt x="224640" y="184632"/>
                </a:lnTo>
                <a:lnTo>
                  <a:pt x="223757" y="196264"/>
                </a:lnTo>
                <a:lnTo>
                  <a:pt x="223168" y="207828"/>
                </a:lnTo>
                <a:lnTo>
                  <a:pt x="221823" y="219347"/>
                </a:lnTo>
                <a:lnTo>
                  <a:pt x="219973" y="230837"/>
                </a:lnTo>
                <a:lnTo>
                  <a:pt x="217787" y="242307"/>
                </a:lnTo>
                <a:lnTo>
                  <a:pt x="216331" y="254716"/>
                </a:lnTo>
                <a:lnTo>
                  <a:pt x="215360" y="267751"/>
                </a:lnTo>
                <a:lnTo>
                  <a:pt x="214712" y="281204"/>
                </a:lnTo>
                <a:lnTo>
                  <a:pt x="213992" y="306311"/>
                </a:lnTo>
                <a:lnTo>
                  <a:pt x="213801" y="318340"/>
                </a:lnTo>
                <a:lnTo>
                  <a:pt x="211047" y="364726"/>
                </a:lnTo>
                <a:lnTo>
                  <a:pt x="206683" y="432516"/>
                </a:lnTo>
                <a:lnTo>
                  <a:pt x="205661" y="455794"/>
                </a:lnTo>
                <a:lnTo>
                  <a:pt x="205087" y="478655"/>
                </a:lnTo>
                <a:lnTo>
                  <a:pt x="204892" y="490317"/>
                </a:lnTo>
                <a:lnTo>
                  <a:pt x="204844" y="4795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89</TotalTime>
  <Words>207</Words>
  <Application>Microsoft Office PowerPoint</Application>
  <PresentationFormat>On-screen Show (4:3)</PresentationFormat>
  <Paragraphs>38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Review!</vt:lpstr>
      <vt:lpstr>Objectives</vt:lpstr>
      <vt:lpstr>Learning Strategies</vt:lpstr>
      <vt:lpstr>Learning Strategies Discussion</vt:lpstr>
      <vt:lpstr>Cornel Notes</vt:lpstr>
      <vt:lpstr>1) 2x - 3 = 19</vt:lpstr>
      <vt:lpstr>2) 3 + 5x + 2x = 25 </vt:lpstr>
      <vt:lpstr>3) 3( - 5x + 10) = - 105 </vt:lpstr>
      <vt:lpstr>Slide 9</vt:lpstr>
      <vt:lpstr>Activity</vt:lpstr>
      <vt:lpstr>Did we meet our objectives?</vt:lpstr>
      <vt:lpstr>Thumbs up?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September 10, 2009</dc:title>
  <dc:creator>Ameena</dc:creator>
  <cp:lastModifiedBy>Ameena</cp:lastModifiedBy>
  <cp:revision>10</cp:revision>
  <dcterms:created xsi:type="dcterms:W3CDTF">2009-09-10T15:48:07Z</dcterms:created>
  <dcterms:modified xsi:type="dcterms:W3CDTF">2009-09-10T18:31:27Z</dcterms:modified>
</cp:coreProperties>
</file>